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y="6858000" cx="12188825"/>
  <p:notesSz cx="6858000" cy="9144000"/>
  <p:embeddedFontLst>
    <p:embeddedFont>
      <p:font typeface="Roboto"/>
      <p:regular r:id="rId22"/>
      <p:bold r:id="rId23"/>
      <p:italic r:id="rId24"/>
      <p:boldItalic r:id="rId25"/>
    </p:embeddedFont>
    <p:embeddedFont>
      <p:font typeface="Palatino Linotype"/>
      <p:regular r:id="rId26"/>
      <p:bold r:id="rId27"/>
      <p:italic r:id="rId28"/>
      <p:boldItalic r:id="rId29"/>
    </p:embeddedFont>
    <p:embeddedFont>
      <p:font typeface="Varela Round"/>
      <p:regular r:id="rId30"/>
    </p:embeddedFont>
    <p:embeddedFont>
      <p:font typeface="Merriweather"/>
      <p:regular r:id="rId31"/>
      <p:bold r:id="rId32"/>
      <p:italic r:id="rId33"/>
      <p:boldItalic r:id="rId3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orient="horz" pos="2496">
          <p15:clr>
            <a:srgbClr val="A4A3A4"/>
          </p15:clr>
        </p15:guide>
        <p15:guide id="3" orient="horz" pos="2880">
          <p15:clr>
            <a:srgbClr val="A4A3A4"/>
          </p15:clr>
        </p15:guide>
        <p15:guide id="4" orient="horz" pos="1056">
          <p15:clr>
            <a:srgbClr val="A4A3A4"/>
          </p15:clr>
        </p15:guide>
        <p15:guide id="5" orient="horz" pos="3888">
          <p15:clr>
            <a:srgbClr val="A4A3A4"/>
          </p15:clr>
        </p15:guide>
        <p15:guide id="6" orient="horz" pos="240">
          <p15:clr>
            <a:srgbClr val="A4A3A4"/>
          </p15:clr>
        </p15:guide>
        <p15:guide id="7" pos="3839">
          <p15:clr>
            <a:srgbClr val="A4A3A4"/>
          </p15:clr>
        </p15:guide>
        <p15:guide id="8" pos="527">
          <p15:clr>
            <a:srgbClr val="A4A3A4"/>
          </p15:clr>
        </p15:guide>
        <p15:guide id="9" pos="815">
          <p15:clr>
            <a:srgbClr val="A4A3A4"/>
          </p15:clr>
        </p15:guide>
        <p15:guide id="10" pos="6863">
          <p15:clr>
            <a:srgbClr val="A4A3A4"/>
          </p15:clr>
        </p15:guide>
        <p15:guide id="11" pos="6143">
          <p15:clr>
            <a:srgbClr val="A4A3A4"/>
          </p15:clr>
        </p15:guide>
        <p15:guide id="12" pos="4703">
          <p15:clr>
            <a:srgbClr val="A4A3A4"/>
          </p15:clr>
        </p15:guide>
      </p15:sldGuideLst>
    </p:ext>
    <p:ext uri="{2D200454-40CA-4A62-9FC3-DE9A4176ACB9}">
      <p15:notesGuideLst>
        <p15:guide id="1" orient="horz" pos="2880">
          <p15:clr>
            <a:srgbClr val="A4A3A4"/>
          </p15:clr>
        </p15:guide>
        <p15:guide id="2" pos="2160">
          <p15:clr>
            <a:srgbClr val="A4A3A4"/>
          </p15:clr>
        </p15:guide>
      </p15:notesGuideLst>
    </p:ext>
    <p:ext uri="http://customooxmlschemas.google.com/">
      <go:slidesCustomData xmlns:go="http://customooxmlschemas.google.com/" r:id="rId35" roundtripDataSignature="AMtx7mhyWdiA2rPKSjV9GsCyhj6mm68PP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496" orient="horz"/>
        <p:guide pos="2880" orient="horz"/>
        <p:guide pos="1056" orient="horz"/>
        <p:guide pos="3888" orient="horz"/>
        <p:guide pos="240" orient="horz"/>
        <p:guide pos="3839"/>
        <p:guide pos="527"/>
        <p:guide pos="815"/>
        <p:guide pos="6863"/>
        <p:guide pos="6143"/>
        <p:guide pos="4703"/>
      </p:guideLst>
    </p:cSldViewPr>
  </p:slideViewPr>
  <p:notesViewPr>
    <p:cSldViewPr snapToGrid="0">
      <p:cViewPr varScale="1">
        <p:scale>
          <a:sx n="100" d="100"/>
          <a:sy n="100" d="100"/>
        </p:scale>
        <p:origin x="0" y="0"/>
      </p:cViewPr>
      <p:guideLst>
        <p:guide pos="2880" orient="horz"/>
        <p:guide pos="2160"/>
      </p:guideLst>
    </p:cSldViewPr>
  </p:notes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font" Target="fonts/Roboto-regular.fntdata"/><Relationship Id="rId21" Type="http://schemas.openxmlformats.org/officeDocument/2006/relationships/slide" Target="slides/slide16.xml"/><Relationship Id="rId24" Type="http://schemas.openxmlformats.org/officeDocument/2006/relationships/font" Target="fonts/Roboto-italic.fntdata"/><Relationship Id="rId23" Type="http://schemas.openxmlformats.org/officeDocument/2006/relationships/font" Target="fonts/Roboto-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PalatinoLinotype-regular.fntdata"/><Relationship Id="rId25" Type="http://schemas.openxmlformats.org/officeDocument/2006/relationships/font" Target="fonts/Roboto-boldItalic.fntdata"/><Relationship Id="rId28" Type="http://schemas.openxmlformats.org/officeDocument/2006/relationships/font" Target="fonts/PalatinoLinotype-italic.fntdata"/><Relationship Id="rId27" Type="http://schemas.openxmlformats.org/officeDocument/2006/relationships/font" Target="fonts/PalatinoLinotype-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PalatinoLinotype-bold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Merriweather-regular.fntdata"/><Relationship Id="rId30" Type="http://schemas.openxmlformats.org/officeDocument/2006/relationships/font" Target="fonts/VarelaRound-regular.fntdata"/><Relationship Id="rId11" Type="http://schemas.openxmlformats.org/officeDocument/2006/relationships/slide" Target="slides/slide6.xml"/><Relationship Id="rId33" Type="http://schemas.openxmlformats.org/officeDocument/2006/relationships/font" Target="fonts/Merriweather-italic.fntdata"/><Relationship Id="rId10" Type="http://schemas.openxmlformats.org/officeDocument/2006/relationships/slide" Target="slides/slide5.xml"/><Relationship Id="rId32" Type="http://schemas.openxmlformats.org/officeDocument/2006/relationships/font" Target="fonts/Merriweather-bold.fntdata"/><Relationship Id="rId13" Type="http://schemas.openxmlformats.org/officeDocument/2006/relationships/slide" Target="slides/slide8.xml"/><Relationship Id="rId35" Type="http://customschemas.google.com/relationships/presentationmetadata" Target="metadata"/><Relationship Id="rId12" Type="http://schemas.openxmlformats.org/officeDocument/2006/relationships/slide" Target="slides/slide7.xml"/><Relationship Id="rId34" Type="http://schemas.openxmlformats.org/officeDocument/2006/relationships/font" Target="fonts/Merriweather-boldItalic.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Palatino Linotype"/>
                <a:ea typeface="Palatino Linotype"/>
                <a:cs typeface="Palatino Linotype"/>
                <a:sym typeface="Palatino Linotype"/>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Palatino Linotype"/>
                <a:ea typeface="Palatino Linotype"/>
                <a:cs typeface="Palatino Linotype"/>
                <a:sym typeface="Palatino Linotype"/>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Palatino Linotype"/>
                <a:ea typeface="Palatino Linotype"/>
                <a:cs typeface="Palatino Linotype"/>
                <a:sym typeface="Palatino Linotype"/>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Palatino Linotype"/>
                <a:ea typeface="Palatino Linotype"/>
                <a:cs typeface="Palatino Linotype"/>
                <a:sym typeface="Palatino Linotype"/>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Palatino Linotype"/>
                <a:ea typeface="Palatino Linotype"/>
                <a:cs typeface="Palatino Linotype"/>
                <a:sym typeface="Palatino Linotype"/>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Palatino Linotype"/>
                <a:ea typeface="Palatino Linotype"/>
                <a:cs typeface="Palatino Linotype"/>
                <a:sym typeface="Palatino Linotype"/>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Palatino Linotype"/>
                <a:ea typeface="Palatino Linotype"/>
                <a:cs typeface="Palatino Linotype"/>
                <a:sym typeface="Palatino Linotype"/>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Palatino Linotype"/>
                <a:ea typeface="Palatino Linotype"/>
                <a:cs typeface="Palatino Linotype"/>
                <a:sym typeface="Palatino Linotype"/>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Palatino Linotype"/>
                <a:ea typeface="Palatino Linotype"/>
                <a:cs typeface="Palatino Linotype"/>
                <a:sym typeface="Palatino Linotype"/>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Palatino Linotype"/>
                <a:ea typeface="Palatino Linotype"/>
                <a:cs typeface="Palatino Linotype"/>
                <a:sym typeface="Palatino Linotype"/>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Palatino Linotype"/>
                <a:ea typeface="Palatino Linotype"/>
                <a:cs typeface="Palatino Linotype"/>
                <a:sym typeface="Palatino Linotype"/>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Palatino Linotype"/>
                <a:ea typeface="Palatino Linotype"/>
                <a:cs typeface="Palatino Linotype"/>
                <a:sym typeface="Palatino Linotype"/>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Palatino Linotype"/>
                <a:ea typeface="Palatino Linotype"/>
                <a:cs typeface="Palatino Linotype"/>
                <a:sym typeface="Palatino Linotype"/>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Palatino Linotype"/>
                <a:ea typeface="Palatino Linotype"/>
                <a:cs typeface="Palatino Linotype"/>
                <a:sym typeface="Palatino Linotype"/>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Palatino Linotype"/>
                <a:ea typeface="Palatino Linotype"/>
                <a:cs typeface="Palatino Linotype"/>
                <a:sym typeface="Palatino Linotype"/>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Palatino Linotype"/>
                <a:ea typeface="Palatino Linotype"/>
                <a:cs typeface="Palatino Linotype"/>
                <a:sym typeface="Palatino Linotype"/>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Palatino Linotype"/>
                <a:ea typeface="Palatino Linotype"/>
                <a:cs typeface="Palatino Linotype"/>
                <a:sym typeface="Palatino Linotype"/>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Palatino Linotype"/>
                <a:ea typeface="Palatino Linotype"/>
                <a:cs typeface="Palatino Linotype"/>
                <a:sym typeface="Palatino Linotype"/>
              </a:defRPr>
            </a:lvl9pPr>
          </a:lstStyle>
          <a:p/>
        </p:txBody>
      </p:sp>
      <p:sp>
        <p:nvSpPr>
          <p:cNvPr id="5" name="Google Shape;5;n"/>
          <p:cNvSpPr/>
          <p:nvPr>
            <p:ph idx="3"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Palatino Linotype"/>
                <a:ea typeface="Palatino Linotype"/>
                <a:cs typeface="Palatino Linotype"/>
                <a:sym typeface="Palatino Linotype"/>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Palatino Linotype"/>
                <a:ea typeface="Palatino Linotype"/>
                <a:cs typeface="Palatino Linotype"/>
                <a:sym typeface="Palatino Linotype"/>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Palatino Linotype"/>
                <a:ea typeface="Palatino Linotype"/>
                <a:cs typeface="Palatino Linotype"/>
                <a:sym typeface="Palatino Linotype"/>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Palatino Linotype"/>
                <a:ea typeface="Palatino Linotype"/>
                <a:cs typeface="Palatino Linotype"/>
                <a:sym typeface="Palatino Linotype"/>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Palatino Linotype"/>
                <a:ea typeface="Palatino Linotype"/>
                <a:cs typeface="Palatino Linotype"/>
                <a:sym typeface="Palatino Linotype"/>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Palatino Linotype"/>
                <a:ea typeface="Palatino Linotype"/>
                <a:cs typeface="Palatino Linotype"/>
                <a:sym typeface="Palatino Linotype"/>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Palatino Linotype"/>
                <a:ea typeface="Palatino Linotype"/>
                <a:cs typeface="Palatino Linotype"/>
                <a:sym typeface="Palatino Linotype"/>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Palatino Linotype"/>
                <a:ea typeface="Palatino Linotype"/>
                <a:cs typeface="Palatino Linotype"/>
                <a:sym typeface="Palatino Linotype"/>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Palatino Linotype"/>
                <a:ea typeface="Palatino Linotype"/>
                <a:cs typeface="Palatino Linotype"/>
                <a:sym typeface="Palatino Linotype"/>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Palatino Linotype"/>
                <a:ea typeface="Palatino Linotype"/>
                <a:cs typeface="Palatino Linotype"/>
                <a:sym typeface="Palatino Linotype"/>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Palatino Linotype"/>
                <a:ea typeface="Palatino Linotype"/>
                <a:cs typeface="Palatino Linotype"/>
                <a:sym typeface="Palatino Linotype"/>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Palatino Linotype"/>
                <a:ea typeface="Palatino Linotype"/>
                <a:cs typeface="Palatino Linotype"/>
                <a:sym typeface="Palatino Linotype"/>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Palatino Linotype"/>
                <a:ea typeface="Palatino Linotype"/>
                <a:cs typeface="Palatino Linotype"/>
                <a:sym typeface="Palatino Linotype"/>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Palatino Linotype"/>
                <a:ea typeface="Palatino Linotype"/>
                <a:cs typeface="Palatino Linotype"/>
                <a:sym typeface="Palatino Linotype"/>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Palatino Linotype"/>
                <a:ea typeface="Palatino Linotype"/>
                <a:cs typeface="Palatino Linotype"/>
                <a:sym typeface="Palatino Linotype"/>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Palatino Linotype"/>
                <a:ea typeface="Palatino Linotype"/>
                <a:cs typeface="Palatino Linotype"/>
                <a:sym typeface="Palatino Linotype"/>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Palatino Linotype"/>
                <a:ea typeface="Palatino Linotype"/>
                <a:cs typeface="Palatino Linotype"/>
                <a:sym typeface="Palatino Linotype"/>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Palatino Linotype"/>
                <a:ea typeface="Palatino Linotype"/>
                <a:cs typeface="Palatino Linotype"/>
                <a:sym typeface="Palatino Linotype"/>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IN" sz="1200" u="none" cap="none" strike="noStrike">
                <a:solidFill>
                  <a:schemeClr val="dk1"/>
                </a:solidFill>
                <a:latin typeface="Palatino Linotype"/>
                <a:ea typeface="Palatino Linotype"/>
                <a:cs typeface="Palatino Linotype"/>
                <a:sym typeface="Palatino Linotype"/>
              </a:rPr>
              <a:t>‹#›</a:t>
            </a:fld>
            <a:endParaRPr b="0" i="0" sz="1200" u="none" cap="none" strike="noStrike">
              <a:solidFill>
                <a:schemeClr val="dk1"/>
              </a:solidFill>
              <a:latin typeface="Palatino Linotype"/>
              <a:ea typeface="Palatino Linotype"/>
              <a:cs typeface="Palatino Linotype"/>
              <a:sym typeface="Palatino Linotype"/>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p1: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3" name="Google Shape;73;p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p9: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4" name="Google Shape;134;p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5" name="Google Shape;135;p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IN"/>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p10: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5" name="Google Shape;165;p1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6" name="Google Shape;166;p1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IN"/>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2161ec23156_0_5: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3" name="Google Shape;173;g2161ec23156_0_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4" name="Google Shape;174;g2161ec23156_0_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IN"/>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2161ec23156_1_1: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1" name="Google Shape;181;g2161ec23156_1_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2" name="Google Shape;182;g2161ec23156_1_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IN"/>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2161ec23156_1_28: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9" name="Google Shape;189;g2161ec23156_1_2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90" name="Google Shape;190;g2161ec23156_1_2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IN"/>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2161ec23156_1_47: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7" name="Google Shape;197;g2161ec23156_1_4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98" name="Google Shape;198;g2161ec23156_1_4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IN"/>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p11: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5" name="Google Shape;205;p1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06" name="Google Shape;206;p1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IN"/>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2: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4" name="Google Shape;84;p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p3: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0" name="Google Shape;90;p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1" name="Google Shape;91;p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IN"/>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p4: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7" name="Google Shape;97;p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8" name="Google Shape;98;p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IN"/>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150ba55d909_0_1: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150ba55d909_0_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5" name="Google Shape;105;g150ba55d909_0_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IN"/>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p5: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1" name="Google Shape;111;p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p6: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7" name="Google Shape;117;p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p7: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3" name="Google Shape;123;p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p8: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9" name="Google Shape;129;p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13" name="Shape 13"/>
        <p:cNvGrpSpPr/>
        <p:nvPr/>
      </p:nvGrpSpPr>
      <p:grpSpPr>
        <a:xfrm>
          <a:off x="0" y="0"/>
          <a:ext cx="0" cy="0"/>
          <a:chOff x="0" y="0"/>
          <a:chExt cx="0" cy="0"/>
        </a:xfrm>
      </p:grpSpPr>
      <p:sp>
        <p:nvSpPr>
          <p:cNvPr id="14" name="Google Shape;14;p13"/>
          <p:cNvSpPr/>
          <p:nvPr/>
        </p:nvSpPr>
        <p:spPr>
          <a:xfrm>
            <a:off x="-167" y="0"/>
            <a:ext cx="12189285" cy="5863987"/>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15" name="Google Shape;15;p13"/>
          <p:cNvSpPr txBox="1"/>
          <p:nvPr>
            <p:ph type="ctrTitle"/>
          </p:nvPr>
        </p:nvSpPr>
        <p:spPr>
          <a:xfrm>
            <a:off x="415492" y="719633"/>
            <a:ext cx="11357700" cy="1710000"/>
          </a:xfrm>
          <a:prstGeom prst="rect">
            <a:avLst/>
          </a:prstGeom>
          <a:noFill/>
          <a:ln>
            <a:noFill/>
          </a:ln>
        </p:spPr>
        <p:txBody>
          <a:bodyPr anchorCtr="0" anchor="t" bIns="121875" lIns="121875" spcFirstLastPara="1" rIns="121875" wrap="square" tIns="12187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16" name="Google Shape;16;p13"/>
          <p:cNvSpPr txBox="1"/>
          <p:nvPr>
            <p:ph idx="1" type="subTitle"/>
          </p:nvPr>
        </p:nvSpPr>
        <p:spPr>
          <a:xfrm>
            <a:off x="415492" y="2504747"/>
            <a:ext cx="5655300" cy="984300"/>
          </a:xfrm>
          <a:prstGeom prst="rect">
            <a:avLst/>
          </a:prstGeom>
          <a:noFill/>
          <a:ln>
            <a:noFill/>
          </a:ln>
        </p:spPr>
        <p:txBody>
          <a:bodyPr anchorCtr="0" anchor="t" bIns="121875" lIns="121875" spcFirstLastPara="1" rIns="121875" wrap="square" tIns="121875">
            <a:normAutofit/>
          </a:bodyPr>
          <a:lstStyle>
            <a:lvl1pPr lvl="0" algn="l">
              <a:lnSpc>
                <a:spcPct val="100000"/>
              </a:lnSpc>
              <a:spcBef>
                <a:spcPts val="0"/>
              </a:spcBef>
              <a:spcAft>
                <a:spcPts val="0"/>
              </a:spcAft>
              <a:buClr>
                <a:schemeClr val="lt2"/>
              </a:buClr>
              <a:buSzPts val="2100"/>
              <a:buNone/>
              <a:defRPr sz="2100">
                <a:solidFill>
                  <a:schemeClr val="lt2"/>
                </a:solidFill>
              </a:defRPr>
            </a:lvl1pPr>
            <a:lvl2pPr lvl="1" algn="l">
              <a:lnSpc>
                <a:spcPct val="100000"/>
              </a:lnSpc>
              <a:spcBef>
                <a:spcPts val="0"/>
              </a:spcBef>
              <a:spcAft>
                <a:spcPts val="0"/>
              </a:spcAft>
              <a:buClr>
                <a:schemeClr val="lt2"/>
              </a:buClr>
              <a:buSzPts val="2100"/>
              <a:buNone/>
              <a:defRPr sz="2100">
                <a:solidFill>
                  <a:schemeClr val="lt2"/>
                </a:solidFill>
              </a:defRPr>
            </a:lvl2pPr>
            <a:lvl3pPr lvl="2" algn="l">
              <a:lnSpc>
                <a:spcPct val="100000"/>
              </a:lnSpc>
              <a:spcBef>
                <a:spcPts val="0"/>
              </a:spcBef>
              <a:spcAft>
                <a:spcPts val="0"/>
              </a:spcAft>
              <a:buClr>
                <a:schemeClr val="lt2"/>
              </a:buClr>
              <a:buSzPts val="2100"/>
              <a:buNone/>
              <a:defRPr sz="2100">
                <a:solidFill>
                  <a:schemeClr val="lt2"/>
                </a:solidFill>
              </a:defRPr>
            </a:lvl3pPr>
            <a:lvl4pPr lvl="3" algn="l">
              <a:lnSpc>
                <a:spcPct val="100000"/>
              </a:lnSpc>
              <a:spcBef>
                <a:spcPts val="0"/>
              </a:spcBef>
              <a:spcAft>
                <a:spcPts val="0"/>
              </a:spcAft>
              <a:buClr>
                <a:schemeClr val="lt2"/>
              </a:buClr>
              <a:buSzPts val="2100"/>
              <a:buNone/>
              <a:defRPr sz="2100">
                <a:solidFill>
                  <a:schemeClr val="lt2"/>
                </a:solidFill>
              </a:defRPr>
            </a:lvl4pPr>
            <a:lvl5pPr lvl="4" algn="l">
              <a:lnSpc>
                <a:spcPct val="100000"/>
              </a:lnSpc>
              <a:spcBef>
                <a:spcPts val="0"/>
              </a:spcBef>
              <a:spcAft>
                <a:spcPts val="0"/>
              </a:spcAft>
              <a:buClr>
                <a:schemeClr val="lt2"/>
              </a:buClr>
              <a:buSzPts val="2100"/>
              <a:buNone/>
              <a:defRPr sz="2100">
                <a:solidFill>
                  <a:schemeClr val="lt2"/>
                </a:solidFill>
              </a:defRPr>
            </a:lvl5pPr>
            <a:lvl6pPr lvl="5" algn="l">
              <a:lnSpc>
                <a:spcPct val="100000"/>
              </a:lnSpc>
              <a:spcBef>
                <a:spcPts val="0"/>
              </a:spcBef>
              <a:spcAft>
                <a:spcPts val="0"/>
              </a:spcAft>
              <a:buClr>
                <a:schemeClr val="lt2"/>
              </a:buClr>
              <a:buSzPts val="2100"/>
              <a:buNone/>
              <a:defRPr sz="2100">
                <a:solidFill>
                  <a:schemeClr val="lt2"/>
                </a:solidFill>
              </a:defRPr>
            </a:lvl6pPr>
            <a:lvl7pPr lvl="6" algn="l">
              <a:lnSpc>
                <a:spcPct val="100000"/>
              </a:lnSpc>
              <a:spcBef>
                <a:spcPts val="0"/>
              </a:spcBef>
              <a:spcAft>
                <a:spcPts val="0"/>
              </a:spcAft>
              <a:buClr>
                <a:schemeClr val="lt2"/>
              </a:buClr>
              <a:buSzPts val="2100"/>
              <a:buNone/>
              <a:defRPr sz="2100">
                <a:solidFill>
                  <a:schemeClr val="lt2"/>
                </a:solidFill>
              </a:defRPr>
            </a:lvl7pPr>
            <a:lvl8pPr lvl="7" algn="l">
              <a:lnSpc>
                <a:spcPct val="100000"/>
              </a:lnSpc>
              <a:spcBef>
                <a:spcPts val="0"/>
              </a:spcBef>
              <a:spcAft>
                <a:spcPts val="0"/>
              </a:spcAft>
              <a:buClr>
                <a:schemeClr val="lt2"/>
              </a:buClr>
              <a:buSzPts val="2100"/>
              <a:buNone/>
              <a:defRPr sz="2100">
                <a:solidFill>
                  <a:schemeClr val="lt2"/>
                </a:solidFill>
              </a:defRPr>
            </a:lvl8pPr>
            <a:lvl9pPr lvl="8" algn="l">
              <a:lnSpc>
                <a:spcPct val="100000"/>
              </a:lnSpc>
              <a:spcBef>
                <a:spcPts val="0"/>
              </a:spcBef>
              <a:spcAft>
                <a:spcPts val="0"/>
              </a:spcAft>
              <a:buClr>
                <a:schemeClr val="lt2"/>
              </a:buClr>
              <a:buSzPts val="2100"/>
              <a:buNone/>
              <a:defRPr sz="2100">
                <a:solidFill>
                  <a:schemeClr val="lt2"/>
                </a:solidFill>
              </a:defRPr>
            </a:lvl9pPr>
          </a:lstStyle>
          <a:p/>
        </p:txBody>
      </p:sp>
      <p:sp>
        <p:nvSpPr>
          <p:cNvPr id="17" name="Google Shape;17;p13"/>
          <p:cNvSpPr txBox="1"/>
          <p:nvPr>
            <p:ph idx="12" type="sldNum"/>
          </p:nvPr>
        </p:nvSpPr>
        <p:spPr>
          <a:xfrm>
            <a:off x="11293669" y="6217622"/>
            <a:ext cx="731400" cy="524700"/>
          </a:xfrm>
          <a:prstGeom prst="rect">
            <a:avLst/>
          </a:prstGeom>
          <a:noFill/>
          <a:ln>
            <a:noFill/>
          </a:ln>
        </p:spPr>
        <p:txBody>
          <a:bodyPr anchorCtr="0" anchor="ctr" bIns="121875" lIns="121875" spcFirstLastPara="1" rIns="121875" wrap="square" tIns="121875">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7" name="Shape 57"/>
        <p:cNvGrpSpPr/>
        <p:nvPr/>
      </p:nvGrpSpPr>
      <p:grpSpPr>
        <a:xfrm>
          <a:off x="0" y="0"/>
          <a:ext cx="0" cy="0"/>
          <a:chOff x="0" y="0"/>
          <a:chExt cx="0" cy="0"/>
        </a:xfrm>
      </p:grpSpPr>
      <p:sp>
        <p:nvSpPr>
          <p:cNvPr id="58" name="Google Shape;58;p22"/>
          <p:cNvSpPr/>
          <p:nvPr/>
        </p:nvSpPr>
        <p:spPr>
          <a:xfrm>
            <a:off x="0" y="0"/>
            <a:ext cx="6094500" cy="6858000"/>
          </a:xfrm>
          <a:prstGeom prst="rect">
            <a:avLst/>
          </a:prstGeom>
          <a:solidFill>
            <a:schemeClr val="dk1"/>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 name="Google Shape;59;p22"/>
          <p:cNvSpPr txBox="1"/>
          <p:nvPr>
            <p:ph type="title"/>
          </p:nvPr>
        </p:nvSpPr>
        <p:spPr>
          <a:xfrm>
            <a:off x="414959" y="667900"/>
            <a:ext cx="4938000" cy="2732700"/>
          </a:xfrm>
          <a:prstGeom prst="rect">
            <a:avLst/>
          </a:prstGeom>
          <a:noFill/>
          <a:ln>
            <a:noFill/>
          </a:ln>
        </p:spPr>
        <p:txBody>
          <a:bodyPr anchorCtr="0" anchor="t" bIns="121875" lIns="121875" spcFirstLastPara="1" rIns="121875" wrap="square" tIns="121875">
            <a:normAutofit/>
          </a:bodyPr>
          <a:lstStyle>
            <a:lvl1pPr lvl="0" algn="l">
              <a:lnSpc>
                <a:spcPct val="100000"/>
              </a:lnSpc>
              <a:spcBef>
                <a:spcPts val="0"/>
              </a:spcBef>
              <a:spcAft>
                <a:spcPts val="0"/>
              </a:spcAft>
              <a:buClr>
                <a:schemeClr val="lt1"/>
              </a:buClr>
              <a:buSzPts val="3700"/>
              <a:buNone/>
              <a:defRPr>
                <a:solidFill>
                  <a:schemeClr val="lt1"/>
                </a:solidFill>
              </a:defRPr>
            </a:lvl1pPr>
            <a:lvl2pPr lvl="1" algn="l">
              <a:lnSpc>
                <a:spcPct val="100000"/>
              </a:lnSpc>
              <a:spcBef>
                <a:spcPts val="0"/>
              </a:spcBef>
              <a:spcAft>
                <a:spcPts val="0"/>
              </a:spcAft>
              <a:buClr>
                <a:schemeClr val="lt1"/>
              </a:buClr>
              <a:buSzPts val="3700"/>
              <a:buNone/>
              <a:defRPr>
                <a:solidFill>
                  <a:schemeClr val="lt1"/>
                </a:solidFill>
              </a:defRPr>
            </a:lvl2pPr>
            <a:lvl3pPr lvl="2" algn="l">
              <a:lnSpc>
                <a:spcPct val="100000"/>
              </a:lnSpc>
              <a:spcBef>
                <a:spcPts val="0"/>
              </a:spcBef>
              <a:spcAft>
                <a:spcPts val="0"/>
              </a:spcAft>
              <a:buClr>
                <a:schemeClr val="lt1"/>
              </a:buClr>
              <a:buSzPts val="3700"/>
              <a:buNone/>
              <a:defRPr>
                <a:solidFill>
                  <a:schemeClr val="lt1"/>
                </a:solidFill>
              </a:defRPr>
            </a:lvl3pPr>
            <a:lvl4pPr lvl="3" algn="l">
              <a:lnSpc>
                <a:spcPct val="100000"/>
              </a:lnSpc>
              <a:spcBef>
                <a:spcPts val="0"/>
              </a:spcBef>
              <a:spcAft>
                <a:spcPts val="0"/>
              </a:spcAft>
              <a:buClr>
                <a:schemeClr val="lt1"/>
              </a:buClr>
              <a:buSzPts val="3700"/>
              <a:buNone/>
              <a:defRPr>
                <a:solidFill>
                  <a:schemeClr val="lt1"/>
                </a:solidFill>
              </a:defRPr>
            </a:lvl4pPr>
            <a:lvl5pPr lvl="4" algn="l">
              <a:lnSpc>
                <a:spcPct val="100000"/>
              </a:lnSpc>
              <a:spcBef>
                <a:spcPts val="0"/>
              </a:spcBef>
              <a:spcAft>
                <a:spcPts val="0"/>
              </a:spcAft>
              <a:buClr>
                <a:schemeClr val="lt1"/>
              </a:buClr>
              <a:buSzPts val="3700"/>
              <a:buNone/>
              <a:defRPr>
                <a:solidFill>
                  <a:schemeClr val="lt1"/>
                </a:solidFill>
              </a:defRPr>
            </a:lvl5pPr>
            <a:lvl6pPr lvl="5" algn="l">
              <a:lnSpc>
                <a:spcPct val="100000"/>
              </a:lnSpc>
              <a:spcBef>
                <a:spcPts val="0"/>
              </a:spcBef>
              <a:spcAft>
                <a:spcPts val="0"/>
              </a:spcAft>
              <a:buClr>
                <a:schemeClr val="lt1"/>
              </a:buClr>
              <a:buSzPts val="3700"/>
              <a:buNone/>
              <a:defRPr>
                <a:solidFill>
                  <a:schemeClr val="lt1"/>
                </a:solidFill>
              </a:defRPr>
            </a:lvl6pPr>
            <a:lvl7pPr lvl="6" algn="l">
              <a:lnSpc>
                <a:spcPct val="100000"/>
              </a:lnSpc>
              <a:spcBef>
                <a:spcPts val="0"/>
              </a:spcBef>
              <a:spcAft>
                <a:spcPts val="0"/>
              </a:spcAft>
              <a:buClr>
                <a:schemeClr val="lt1"/>
              </a:buClr>
              <a:buSzPts val="3700"/>
              <a:buNone/>
              <a:defRPr>
                <a:solidFill>
                  <a:schemeClr val="lt1"/>
                </a:solidFill>
              </a:defRPr>
            </a:lvl7pPr>
            <a:lvl8pPr lvl="7" algn="l">
              <a:lnSpc>
                <a:spcPct val="100000"/>
              </a:lnSpc>
              <a:spcBef>
                <a:spcPts val="0"/>
              </a:spcBef>
              <a:spcAft>
                <a:spcPts val="0"/>
              </a:spcAft>
              <a:buClr>
                <a:schemeClr val="lt1"/>
              </a:buClr>
              <a:buSzPts val="3700"/>
              <a:buNone/>
              <a:defRPr>
                <a:solidFill>
                  <a:schemeClr val="lt1"/>
                </a:solidFill>
              </a:defRPr>
            </a:lvl8pPr>
            <a:lvl9pPr lvl="8" algn="l">
              <a:lnSpc>
                <a:spcPct val="100000"/>
              </a:lnSpc>
              <a:spcBef>
                <a:spcPts val="0"/>
              </a:spcBef>
              <a:spcAft>
                <a:spcPts val="0"/>
              </a:spcAft>
              <a:buClr>
                <a:schemeClr val="lt1"/>
              </a:buClr>
              <a:buSzPts val="3700"/>
              <a:buNone/>
              <a:defRPr>
                <a:solidFill>
                  <a:schemeClr val="lt1"/>
                </a:solidFill>
              </a:defRPr>
            </a:lvl9pPr>
          </a:lstStyle>
          <a:p/>
        </p:txBody>
      </p:sp>
      <p:sp>
        <p:nvSpPr>
          <p:cNvPr id="60" name="Google Shape;60;p22"/>
          <p:cNvSpPr txBox="1"/>
          <p:nvPr>
            <p:ph idx="1" type="subTitle"/>
          </p:nvPr>
        </p:nvSpPr>
        <p:spPr>
          <a:xfrm>
            <a:off x="406294" y="3502300"/>
            <a:ext cx="4938000" cy="1235700"/>
          </a:xfrm>
          <a:prstGeom prst="rect">
            <a:avLst/>
          </a:prstGeom>
          <a:noFill/>
          <a:ln>
            <a:noFill/>
          </a:ln>
        </p:spPr>
        <p:txBody>
          <a:bodyPr anchorCtr="0" anchor="t" bIns="121875" lIns="121875" spcFirstLastPara="1" rIns="121875" wrap="square" tIns="121875">
            <a:normAutofit/>
          </a:bodyPr>
          <a:lstStyle>
            <a:lvl1pPr lvl="0" algn="l">
              <a:lnSpc>
                <a:spcPct val="100000"/>
              </a:lnSpc>
              <a:spcBef>
                <a:spcPts val="0"/>
              </a:spcBef>
              <a:spcAft>
                <a:spcPts val="0"/>
              </a:spcAft>
              <a:buClr>
                <a:schemeClr val="accent2"/>
              </a:buClr>
              <a:buSzPts val="2100"/>
              <a:buNone/>
              <a:defRPr sz="2100">
                <a:solidFill>
                  <a:schemeClr val="accent2"/>
                </a:solidFill>
              </a:defRPr>
            </a:lvl1pPr>
            <a:lvl2pPr lvl="1" algn="l">
              <a:lnSpc>
                <a:spcPct val="100000"/>
              </a:lnSpc>
              <a:spcBef>
                <a:spcPts val="0"/>
              </a:spcBef>
              <a:spcAft>
                <a:spcPts val="0"/>
              </a:spcAft>
              <a:buClr>
                <a:schemeClr val="accent2"/>
              </a:buClr>
              <a:buSzPts val="2100"/>
              <a:buNone/>
              <a:defRPr sz="2100">
                <a:solidFill>
                  <a:schemeClr val="accent2"/>
                </a:solidFill>
              </a:defRPr>
            </a:lvl2pPr>
            <a:lvl3pPr lvl="2" algn="l">
              <a:lnSpc>
                <a:spcPct val="100000"/>
              </a:lnSpc>
              <a:spcBef>
                <a:spcPts val="0"/>
              </a:spcBef>
              <a:spcAft>
                <a:spcPts val="0"/>
              </a:spcAft>
              <a:buClr>
                <a:schemeClr val="accent2"/>
              </a:buClr>
              <a:buSzPts val="2100"/>
              <a:buNone/>
              <a:defRPr sz="2100">
                <a:solidFill>
                  <a:schemeClr val="accent2"/>
                </a:solidFill>
              </a:defRPr>
            </a:lvl3pPr>
            <a:lvl4pPr lvl="3" algn="l">
              <a:lnSpc>
                <a:spcPct val="100000"/>
              </a:lnSpc>
              <a:spcBef>
                <a:spcPts val="0"/>
              </a:spcBef>
              <a:spcAft>
                <a:spcPts val="0"/>
              </a:spcAft>
              <a:buClr>
                <a:schemeClr val="accent2"/>
              </a:buClr>
              <a:buSzPts val="2100"/>
              <a:buNone/>
              <a:defRPr sz="2100">
                <a:solidFill>
                  <a:schemeClr val="accent2"/>
                </a:solidFill>
              </a:defRPr>
            </a:lvl4pPr>
            <a:lvl5pPr lvl="4" algn="l">
              <a:lnSpc>
                <a:spcPct val="100000"/>
              </a:lnSpc>
              <a:spcBef>
                <a:spcPts val="0"/>
              </a:spcBef>
              <a:spcAft>
                <a:spcPts val="0"/>
              </a:spcAft>
              <a:buClr>
                <a:schemeClr val="accent2"/>
              </a:buClr>
              <a:buSzPts val="2100"/>
              <a:buNone/>
              <a:defRPr sz="2100">
                <a:solidFill>
                  <a:schemeClr val="accent2"/>
                </a:solidFill>
              </a:defRPr>
            </a:lvl5pPr>
            <a:lvl6pPr lvl="5" algn="l">
              <a:lnSpc>
                <a:spcPct val="100000"/>
              </a:lnSpc>
              <a:spcBef>
                <a:spcPts val="0"/>
              </a:spcBef>
              <a:spcAft>
                <a:spcPts val="0"/>
              </a:spcAft>
              <a:buClr>
                <a:schemeClr val="accent2"/>
              </a:buClr>
              <a:buSzPts val="2100"/>
              <a:buNone/>
              <a:defRPr sz="2100">
                <a:solidFill>
                  <a:schemeClr val="accent2"/>
                </a:solidFill>
              </a:defRPr>
            </a:lvl6pPr>
            <a:lvl7pPr lvl="6" algn="l">
              <a:lnSpc>
                <a:spcPct val="100000"/>
              </a:lnSpc>
              <a:spcBef>
                <a:spcPts val="0"/>
              </a:spcBef>
              <a:spcAft>
                <a:spcPts val="0"/>
              </a:spcAft>
              <a:buClr>
                <a:schemeClr val="accent2"/>
              </a:buClr>
              <a:buSzPts val="2100"/>
              <a:buNone/>
              <a:defRPr sz="2100">
                <a:solidFill>
                  <a:schemeClr val="accent2"/>
                </a:solidFill>
              </a:defRPr>
            </a:lvl7pPr>
            <a:lvl8pPr lvl="7" algn="l">
              <a:lnSpc>
                <a:spcPct val="100000"/>
              </a:lnSpc>
              <a:spcBef>
                <a:spcPts val="0"/>
              </a:spcBef>
              <a:spcAft>
                <a:spcPts val="0"/>
              </a:spcAft>
              <a:buClr>
                <a:schemeClr val="accent2"/>
              </a:buClr>
              <a:buSzPts val="2100"/>
              <a:buNone/>
              <a:defRPr sz="2100">
                <a:solidFill>
                  <a:schemeClr val="accent2"/>
                </a:solidFill>
              </a:defRPr>
            </a:lvl8pPr>
            <a:lvl9pPr lvl="8" algn="l">
              <a:lnSpc>
                <a:spcPct val="100000"/>
              </a:lnSpc>
              <a:spcBef>
                <a:spcPts val="0"/>
              </a:spcBef>
              <a:spcAft>
                <a:spcPts val="0"/>
              </a:spcAft>
              <a:buClr>
                <a:schemeClr val="accent2"/>
              </a:buClr>
              <a:buSzPts val="2100"/>
              <a:buNone/>
              <a:defRPr sz="2100">
                <a:solidFill>
                  <a:schemeClr val="accent2"/>
                </a:solidFill>
              </a:defRPr>
            </a:lvl9pPr>
          </a:lstStyle>
          <a:p/>
        </p:txBody>
      </p:sp>
      <p:sp>
        <p:nvSpPr>
          <p:cNvPr id="61" name="Google Shape;61;p22"/>
          <p:cNvSpPr txBox="1"/>
          <p:nvPr>
            <p:ph idx="2" type="body"/>
          </p:nvPr>
        </p:nvSpPr>
        <p:spPr>
          <a:xfrm>
            <a:off x="6503673" y="667900"/>
            <a:ext cx="5270700" cy="5481900"/>
          </a:xfrm>
          <a:prstGeom prst="rect">
            <a:avLst/>
          </a:prstGeom>
          <a:noFill/>
          <a:ln>
            <a:noFill/>
          </a:ln>
        </p:spPr>
        <p:txBody>
          <a:bodyPr anchorCtr="0" anchor="t" bIns="121875" lIns="121875" spcFirstLastPara="1" rIns="121875" wrap="square" tIns="121875">
            <a:normAutofit/>
          </a:bodyPr>
          <a:lstStyle>
            <a:lvl1pPr indent="-336550" lvl="0" marL="457200" algn="l">
              <a:lnSpc>
                <a:spcPct val="115000"/>
              </a:lnSpc>
              <a:spcBef>
                <a:spcPts val="0"/>
              </a:spcBef>
              <a:spcAft>
                <a:spcPts val="0"/>
              </a:spcAft>
              <a:buSzPts val="1700"/>
              <a:buChar char="●"/>
              <a:defRPr/>
            </a:lvl1pPr>
            <a:lvl2pPr indent="-323850" lvl="1" marL="914400" algn="l">
              <a:lnSpc>
                <a:spcPct val="115000"/>
              </a:lnSpc>
              <a:spcBef>
                <a:spcPts val="0"/>
              </a:spcBef>
              <a:spcAft>
                <a:spcPts val="0"/>
              </a:spcAft>
              <a:buSzPts val="1500"/>
              <a:buChar char="○"/>
              <a:defRPr/>
            </a:lvl2pPr>
            <a:lvl3pPr indent="-323850" lvl="2" marL="1371600" algn="l">
              <a:lnSpc>
                <a:spcPct val="115000"/>
              </a:lnSpc>
              <a:spcBef>
                <a:spcPts val="0"/>
              </a:spcBef>
              <a:spcAft>
                <a:spcPts val="0"/>
              </a:spcAft>
              <a:buSzPts val="1500"/>
              <a:buChar char="■"/>
              <a:defRPr/>
            </a:lvl3pPr>
            <a:lvl4pPr indent="-323850" lvl="3" marL="1828800" algn="l">
              <a:lnSpc>
                <a:spcPct val="115000"/>
              </a:lnSpc>
              <a:spcBef>
                <a:spcPts val="0"/>
              </a:spcBef>
              <a:spcAft>
                <a:spcPts val="0"/>
              </a:spcAft>
              <a:buSzPts val="1500"/>
              <a:buChar char="●"/>
              <a:defRPr/>
            </a:lvl4pPr>
            <a:lvl5pPr indent="-323850" lvl="4" marL="2286000" algn="l">
              <a:lnSpc>
                <a:spcPct val="115000"/>
              </a:lnSpc>
              <a:spcBef>
                <a:spcPts val="0"/>
              </a:spcBef>
              <a:spcAft>
                <a:spcPts val="0"/>
              </a:spcAft>
              <a:buSzPts val="1500"/>
              <a:buChar char="○"/>
              <a:defRPr/>
            </a:lvl5pPr>
            <a:lvl6pPr indent="-323850" lvl="5" marL="2743200" algn="l">
              <a:lnSpc>
                <a:spcPct val="115000"/>
              </a:lnSpc>
              <a:spcBef>
                <a:spcPts val="0"/>
              </a:spcBef>
              <a:spcAft>
                <a:spcPts val="0"/>
              </a:spcAft>
              <a:buSzPts val="1500"/>
              <a:buChar char="■"/>
              <a:defRPr/>
            </a:lvl6pPr>
            <a:lvl7pPr indent="-323850" lvl="6" marL="3200400" algn="l">
              <a:lnSpc>
                <a:spcPct val="115000"/>
              </a:lnSpc>
              <a:spcBef>
                <a:spcPts val="0"/>
              </a:spcBef>
              <a:spcAft>
                <a:spcPts val="0"/>
              </a:spcAft>
              <a:buSzPts val="1500"/>
              <a:buChar char="●"/>
              <a:defRPr/>
            </a:lvl7pPr>
            <a:lvl8pPr indent="-323850" lvl="7" marL="3657600" algn="l">
              <a:lnSpc>
                <a:spcPct val="115000"/>
              </a:lnSpc>
              <a:spcBef>
                <a:spcPts val="0"/>
              </a:spcBef>
              <a:spcAft>
                <a:spcPts val="0"/>
              </a:spcAft>
              <a:buSzPts val="1500"/>
              <a:buChar char="○"/>
              <a:defRPr/>
            </a:lvl8pPr>
            <a:lvl9pPr indent="-323850" lvl="8" marL="4114800" algn="l">
              <a:lnSpc>
                <a:spcPct val="115000"/>
              </a:lnSpc>
              <a:spcBef>
                <a:spcPts val="0"/>
              </a:spcBef>
              <a:spcAft>
                <a:spcPts val="0"/>
              </a:spcAft>
              <a:buSzPts val="1500"/>
              <a:buChar char="■"/>
              <a:defRPr/>
            </a:lvl9pPr>
          </a:lstStyle>
          <a:p/>
        </p:txBody>
      </p:sp>
      <p:sp>
        <p:nvSpPr>
          <p:cNvPr id="62" name="Google Shape;62;p22"/>
          <p:cNvSpPr txBox="1"/>
          <p:nvPr>
            <p:ph idx="12" type="sldNum"/>
          </p:nvPr>
        </p:nvSpPr>
        <p:spPr>
          <a:xfrm>
            <a:off x="11293669" y="6217622"/>
            <a:ext cx="731400" cy="524700"/>
          </a:xfrm>
          <a:prstGeom prst="rect">
            <a:avLst/>
          </a:prstGeom>
          <a:noFill/>
          <a:ln>
            <a:noFill/>
          </a:ln>
        </p:spPr>
        <p:txBody>
          <a:bodyPr anchorCtr="0" anchor="ctr" bIns="121875" lIns="121875" spcFirstLastPara="1" rIns="121875" wrap="square" tIns="121875">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3" name="Shape 63"/>
        <p:cNvGrpSpPr/>
        <p:nvPr/>
      </p:nvGrpSpPr>
      <p:grpSpPr>
        <a:xfrm>
          <a:off x="0" y="0"/>
          <a:ext cx="0" cy="0"/>
          <a:chOff x="0" y="0"/>
          <a:chExt cx="0" cy="0"/>
        </a:xfrm>
      </p:grpSpPr>
      <p:sp>
        <p:nvSpPr>
          <p:cNvPr id="64" name="Google Shape;64;p23"/>
          <p:cNvSpPr/>
          <p:nvPr/>
        </p:nvSpPr>
        <p:spPr>
          <a:xfrm>
            <a:off x="0" y="5825333"/>
            <a:ext cx="12188700" cy="1032300"/>
          </a:xfrm>
          <a:prstGeom prst="rect">
            <a:avLst/>
          </a:prstGeom>
          <a:solidFill>
            <a:schemeClr val="dk1"/>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 name="Google Shape;65;p23"/>
          <p:cNvSpPr txBox="1"/>
          <p:nvPr>
            <p:ph idx="1" type="body"/>
          </p:nvPr>
        </p:nvSpPr>
        <p:spPr>
          <a:xfrm>
            <a:off x="415492" y="6028533"/>
            <a:ext cx="10636500" cy="614100"/>
          </a:xfrm>
          <a:prstGeom prst="rect">
            <a:avLst/>
          </a:prstGeom>
          <a:noFill/>
          <a:ln>
            <a:noFill/>
          </a:ln>
        </p:spPr>
        <p:txBody>
          <a:bodyPr anchorCtr="0" anchor="ctr" bIns="121875" lIns="121875" spcFirstLastPara="1" rIns="121875" wrap="square" tIns="121875">
            <a:normAutofit/>
          </a:bodyPr>
          <a:lstStyle>
            <a:lvl1pPr indent="-228600" lvl="0" marL="457200" algn="l">
              <a:lnSpc>
                <a:spcPct val="100000"/>
              </a:lnSpc>
              <a:spcBef>
                <a:spcPts val="0"/>
              </a:spcBef>
              <a:spcAft>
                <a:spcPts val="0"/>
              </a:spcAft>
              <a:buClr>
                <a:schemeClr val="lt1"/>
              </a:buClr>
              <a:buSzPts val="1700"/>
              <a:buFont typeface="Merriweather"/>
              <a:buNone/>
              <a:defRPr>
                <a:solidFill>
                  <a:schemeClr val="lt1"/>
                </a:solidFill>
                <a:latin typeface="Merriweather"/>
                <a:ea typeface="Merriweather"/>
                <a:cs typeface="Merriweather"/>
                <a:sym typeface="Merriweather"/>
              </a:defRPr>
            </a:lvl1pPr>
          </a:lstStyle>
          <a:p/>
        </p:txBody>
      </p:sp>
      <p:sp>
        <p:nvSpPr>
          <p:cNvPr id="66" name="Google Shape;66;p23"/>
          <p:cNvSpPr txBox="1"/>
          <p:nvPr>
            <p:ph idx="12" type="sldNum"/>
          </p:nvPr>
        </p:nvSpPr>
        <p:spPr>
          <a:xfrm>
            <a:off x="11293669" y="6217622"/>
            <a:ext cx="731400" cy="524700"/>
          </a:xfrm>
          <a:prstGeom prst="rect">
            <a:avLst/>
          </a:prstGeom>
          <a:noFill/>
          <a:ln>
            <a:noFill/>
          </a:ln>
        </p:spPr>
        <p:txBody>
          <a:bodyPr anchorCtr="0" anchor="ctr" bIns="121875" lIns="121875" spcFirstLastPara="1" rIns="121875" wrap="square" tIns="121875">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67" name="Shape 67"/>
        <p:cNvGrpSpPr/>
        <p:nvPr/>
      </p:nvGrpSpPr>
      <p:grpSpPr>
        <a:xfrm>
          <a:off x="0" y="0"/>
          <a:ext cx="0" cy="0"/>
          <a:chOff x="0" y="0"/>
          <a:chExt cx="0" cy="0"/>
        </a:xfrm>
      </p:grpSpPr>
      <p:sp>
        <p:nvSpPr>
          <p:cNvPr id="68" name="Google Shape;68;p24"/>
          <p:cNvSpPr txBox="1"/>
          <p:nvPr>
            <p:ph hasCustomPrompt="1" type="title"/>
          </p:nvPr>
        </p:nvSpPr>
        <p:spPr>
          <a:xfrm>
            <a:off x="415558" y="1108233"/>
            <a:ext cx="7111200" cy="1659600"/>
          </a:xfrm>
          <a:prstGeom prst="rect">
            <a:avLst/>
          </a:prstGeom>
          <a:noFill/>
          <a:ln>
            <a:noFill/>
          </a:ln>
        </p:spPr>
        <p:txBody>
          <a:bodyPr anchorCtr="0" anchor="b" bIns="121875" lIns="121875" spcFirstLastPara="1" rIns="121875" wrap="square" tIns="121875">
            <a:normAutofit/>
          </a:bodyPr>
          <a:lstStyle>
            <a:lvl1pPr lvl="0" algn="l">
              <a:lnSpc>
                <a:spcPct val="100000"/>
              </a:lnSpc>
              <a:spcBef>
                <a:spcPts val="0"/>
              </a:spcBef>
              <a:spcAft>
                <a:spcPts val="0"/>
              </a:spcAft>
              <a:buClr>
                <a:schemeClr val="lt1"/>
              </a:buClr>
              <a:buSzPts val="13300"/>
              <a:buNone/>
              <a:defRPr sz="13300">
                <a:solidFill>
                  <a:schemeClr val="lt1"/>
                </a:solidFill>
              </a:defRPr>
            </a:lvl1pPr>
            <a:lvl2pPr lvl="1" algn="l">
              <a:lnSpc>
                <a:spcPct val="100000"/>
              </a:lnSpc>
              <a:spcBef>
                <a:spcPts val="0"/>
              </a:spcBef>
              <a:spcAft>
                <a:spcPts val="0"/>
              </a:spcAft>
              <a:buClr>
                <a:schemeClr val="lt1"/>
              </a:buClr>
              <a:buSzPts val="13300"/>
              <a:buNone/>
              <a:defRPr sz="13300">
                <a:solidFill>
                  <a:schemeClr val="lt1"/>
                </a:solidFill>
              </a:defRPr>
            </a:lvl2pPr>
            <a:lvl3pPr lvl="2" algn="l">
              <a:lnSpc>
                <a:spcPct val="100000"/>
              </a:lnSpc>
              <a:spcBef>
                <a:spcPts val="0"/>
              </a:spcBef>
              <a:spcAft>
                <a:spcPts val="0"/>
              </a:spcAft>
              <a:buClr>
                <a:schemeClr val="lt1"/>
              </a:buClr>
              <a:buSzPts val="13300"/>
              <a:buNone/>
              <a:defRPr sz="13300">
                <a:solidFill>
                  <a:schemeClr val="lt1"/>
                </a:solidFill>
              </a:defRPr>
            </a:lvl3pPr>
            <a:lvl4pPr lvl="3" algn="l">
              <a:lnSpc>
                <a:spcPct val="100000"/>
              </a:lnSpc>
              <a:spcBef>
                <a:spcPts val="0"/>
              </a:spcBef>
              <a:spcAft>
                <a:spcPts val="0"/>
              </a:spcAft>
              <a:buClr>
                <a:schemeClr val="lt1"/>
              </a:buClr>
              <a:buSzPts val="13300"/>
              <a:buNone/>
              <a:defRPr sz="13300">
                <a:solidFill>
                  <a:schemeClr val="lt1"/>
                </a:solidFill>
              </a:defRPr>
            </a:lvl4pPr>
            <a:lvl5pPr lvl="4" algn="l">
              <a:lnSpc>
                <a:spcPct val="100000"/>
              </a:lnSpc>
              <a:spcBef>
                <a:spcPts val="0"/>
              </a:spcBef>
              <a:spcAft>
                <a:spcPts val="0"/>
              </a:spcAft>
              <a:buClr>
                <a:schemeClr val="lt1"/>
              </a:buClr>
              <a:buSzPts val="13300"/>
              <a:buNone/>
              <a:defRPr sz="13300">
                <a:solidFill>
                  <a:schemeClr val="lt1"/>
                </a:solidFill>
              </a:defRPr>
            </a:lvl5pPr>
            <a:lvl6pPr lvl="5" algn="l">
              <a:lnSpc>
                <a:spcPct val="100000"/>
              </a:lnSpc>
              <a:spcBef>
                <a:spcPts val="0"/>
              </a:spcBef>
              <a:spcAft>
                <a:spcPts val="0"/>
              </a:spcAft>
              <a:buClr>
                <a:schemeClr val="lt1"/>
              </a:buClr>
              <a:buSzPts val="13300"/>
              <a:buNone/>
              <a:defRPr sz="13300">
                <a:solidFill>
                  <a:schemeClr val="lt1"/>
                </a:solidFill>
              </a:defRPr>
            </a:lvl6pPr>
            <a:lvl7pPr lvl="6" algn="l">
              <a:lnSpc>
                <a:spcPct val="100000"/>
              </a:lnSpc>
              <a:spcBef>
                <a:spcPts val="0"/>
              </a:spcBef>
              <a:spcAft>
                <a:spcPts val="0"/>
              </a:spcAft>
              <a:buClr>
                <a:schemeClr val="lt1"/>
              </a:buClr>
              <a:buSzPts val="13300"/>
              <a:buNone/>
              <a:defRPr sz="13300">
                <a:solidFill>
                  <a:schemeClr val="lt1"/>
                </a:solidFill>
              </a:defRPr>
            </a:lvl7pPr>
            <a:lvl8pPr lvl="7" algn="l">
              <a:lnSpc>
                <a:spcPct val="100000"/>
              </a:lnSpc>
              <a:spcBef>
                <a:spcPts val="0"/>
              </a:spcBef>
              <a:spcAft>
                <a:spcPts val="0"/>
              </a:spcAft>
              <a:buClr>
                <a:schemeClr val="lt1"/>
              </a:buClr>
              <a:buSzPts val="13300"/>
              <a:buNone/>
              <a:defRPr sz="13300">
                <a:solidFill>
                  <a:schemeClr val="lt1"/>
                </a:solidFill>
              </a:defRPr>
            </a:lvl8pPr>
            <a:lvl9pPr lvl="8" algn="l">
              <a:lnSpc>
                <a:spcPct val="100000"/>
              </a:lnSpc>
              <a:spcBef>
                <a:spcPts val="0"/>
              </a:spcBef>
              <a:spcAft>
                <a:spcPts val="0"/>
              </a:spcAft>
              <a:buClr>
                <a:schemeClr val="lt1"/>
              </a:buClr>
              <a:buSzPts val="13300"/>
              <a:buNone/>
              <a:defRPr sz="13300">
                <a:solidFill>
                  <a:schemeClr val="lt1"/>
                </a:solidFill>
              </a:defRPr>
            </a:lvl9pPr>
          </a:lstStyle>
          <a:p>
            <a:r>
              <a:t>xx%</a:t>
            </a:r>
          </a:p>
        </p:txBody>
      </p:sp>
      <p:sp>
        <p:nvSpPr>
          <p:cNvPr id="69" name="Google Shape;69;p24"/>
          <p:cNvSpPr txBox="1"/>
          <p:nvPr>
            <p:ph idx="1" type="body"/>
          </p:nvPr>
        </p:nvSpPr>
        <p:spPr>
          <a:xfrm>
            <a:off x="415492" y="2828567"/>
            <a:ext cx="7111200" cy="1256700"/>
          </a:xfrm>
          <a:prstGeom prst="rect">
            <a:avLst/>
          </a:prstGeom>
          <a:noFill/>
          <a:ln>
            <a:noFill/>
          </a:ln>
        </p:spPr>
        <p:txBody>
          <a:bodyPr anchorCtr="0" anchor="t" bIns="121875" lIns="121875" spcFirstLastPara="1" rIns="121875" wrap="square" tIns="121875">
            <a:normAutofit/>
          </a:bodyPr>
          <a:lstStyle>
            <a:lvl1pPr indent="-336550" lvl="0" marL="457200" algn="l">
              <a:lnSpc>
                <a:spcPct val="115000"/>
              </a:lnSpc>
              <a:spcBef>
                <a:spcPts val="0"/>
              </a:spcBef>
              <a:spcAft>
                <a:spcPts val="0"/>
              </a:spcAft>
              <a:buClr>
                <a:schemeClr val="accent2"/>
              </a:buClr>
              <a:buSzPts val="1700"/>
              <a:buChar char="●"/>
              <a:defRPr>
                <a:solidFill>
                  <a:schemeClr val="accent2"/>
                </a:solidFill>
              </a:defRPr>
            </a:lvl1pPr>
            <a:lvl2pPr indent="-323850" lvl="1" marL="914400" algn="l">
              <a:lnSpc>
                <a:spcPct val="115000"/>
              </a:lnSpc>
              <a:spcBef>
                <a:spcPts val="0"/>
              </a:spcBef>
              <a:spcAft>
                <a:spcPts val="0"/>
              </a:spcAft>
              <a:buClr>
                <a:schemeClr val="accent2"/>
              </a:buClr>
              <a:buSzPts val="1500"/>
              <a:buChar char="○"/>
              <a:defRPr>
                <a:solidFill>
                  <a:schemeClr val="accent2"/>
                </a:solidFill>
              </a:defRPr>
            </a:lvl2pPr>
            <a:lvl3pPr indent="-323850" lvl="2" marL="1371600" algn="l">
              <a:lnSpc>
                <a:spcPct val="115000"/>
              </a:lnSpc>
              <a:spcBef>
                <a:spcPts val="0"/>
              </a:spcBef>
              <a:spcAft>
                <a:spcPts val="0"/>
              </a:spcAft>
              <a:buClr>
                <a:schemeClr val="accent2"/>
              </a:buClr>
              <a:buSzPts val="1500"/>
              <a:buChar char="■"/>
              <a:defRPr>
                <a:solidFill>
                  <a:schemeClr val="accent2"/>
                </a:solidFill>
              </a:defRPr>
            </a:lvl3pPr>
            <a:lvl4pPr indent="-323850" lvl="3" marL="1828800" algn="l">
              <a:lnSpc>
                <a:spcPct val="115000"/>
              </a:lnSpc>
              <a:spcBef>
                <a:spcPts val="0"/>
              </a:spcBef>
              <a:spcAft>
                <a:spcPts val="0"/>
              </a:spcAft>
              <a:buClr>
                <a:schemeClr val="accent2"/>
              </a:buClr>
              <a:buSzPts val="1500"/>
              <a:buChar char="●"/>
              <a:defRPr>
                <a:solidFill>
                  <a:schemeClr val="accent2"/>
                </a:solidFill>
              </a:defRPr>
            </a:lvl4pPr>
            <a:lvl5pPr indent="-323850" lvl="4" marL="2286000" algn="l">
              <a:lnSpc>
                <a:spcPct val="115000"/>
              </a:lnSpc>
              <a:spcBef>
                <a:spcPts val="0"/>
              </a:spcBef>
              <a:spcAft>
                <a:spcPts val="0"/>
              </a:spcAft>
              <a:buClr>
                <a:schemeClr val="accent2"/>
              </a:buClr>
              <a:buSzPts val="1500"/>
              <a:buChar char="○"/>
              <a:defRPr>
                <a:solidFill>
                  <a:schemeClr val="accent2"/>
                </a:solidFill>
              </a:defRPr>
            </a:lvl5pPr>
            <a:lvl6pPr indent="-323850" lvl="5" marL="2743200" algn="l">
              <a:lnSpc>
                <a:spcPct val="115000"/>
              </a:lnSpc>
              <a:spcBef>
                <a:spcPts val="0"/>
              </a:spcBef>
              <a:spcAft>
                <a:spcPts val="0"/>
              </a:spcAft>
              <a:buClr>
                <a:schemeClr val="accent2"/>
              </a:buClr>
              <a:buSzPts val="1500"/>
              <a:buChar char="■"/>
              <a:defRPr>
                <a:solidFill>
                  <a:schemeClr val="accent2"/>
                </a:solidFill>
              </a:defRPr>
            </a:lvl6pPr>
            <a:lvl7pPr indent="-323850" lvl="6" marL="3200400" algn="l">
              <a:lnSpc>
                <a:spcPct val="115000"/>
              </a:lnSpc>
              <a:spcBef>
                <a:spcPts val="0"/>
              </a:spcBef>
              <a:spcAft>
                <a:spcPts val="0"/>
              </a:spcAft>
              <a:buClr>
                <a:schemeClr val="accent2"/>
              </a:buClr>
              <a:buSzPts val="1500"/>
              <a:buChar char="●"/>
              <a:defRPr>
                <a:solidFill>
                  <a:schemeClr val="accent2"/>
                </a:solidFill>
              </a:defRPr>
            </a:lvl7pPr>
            <a:lvl8pPr indent="-323850" lvl="7" marL="3657600" algn="l">
              <a:lnSpc>
                <a:spcPct val="115000"/>
              </a:lnSpc>
              <a:spcBef>
                <a:spcPts val="0"/>
              </a:spcBef>
              <a:spcAft>
                <a:spcPts val="0"/>
              </a:spcAft>
              <a:buClr>
                <a:schemeClr val="accent2"/>
              </a:buClr>
              <a:buSzPts val="1500"/>
              <a:buChar char="○"/>
              <a:defRPr>
                <a:solidFill>
                  <a:schemeClr val="accent2"/>
                </a:solidFill>
              </a:defRPr>
            </a:lvl8pPr>
            <a:lvl9pPr indent="-323850" lvl="8" marL="4114800" algn="l">
              <a:lnSpc>
                <a:spcPct val="115000"/>
              </a:lnSpc>
              <a:spcBef>
                <a:spcPts val="0"/>
              </a:spcBef>
              <a:spcAft>
                <a:spcPts val="0"/>
              </a:spcAft>
              <a:buClr>
                <a:schemeClr val="accent2"/>
              </a:buClr>
              <a:buSzPts val="1500"/>
              <a:buChar char="■"/>
              <a:defRPr>
                <a:solidFill>
                  <a:schemeClr val="accent2"/>
                </a:solidFill>
              </a:defRPr>
            </a:lvl9pPr>
          </a:lstStyle>
          <a:p/>
        </p:txBody>
      </p:sp>
      <p:sp>
        <p:nvSpPr>
          <p:cNvPr id="70" name="Google Shape;70;p24"/>
          <p:cNvSpPr txBox="1"/>
          <p:nvPr>
            <p:ph idx="12" type="sldNum"/>
          </p:nvPr>
        </p:nvSpPr>
        <p:spPr>
          <a:xfrm>
            <a:off x="11293669" y="6217622"/>
            <a:ext cx="731400" cy="524700"/>
          </a:xfrm>
          <a:prstGeom prst="rect">
            <a:avLst/>
          </a:prstGeom>
          <a:noFill/>
          <a:ln>
            <a:noFill/>
          </a:ln>
        </p:spPr>
        <p:txBody>
          <a:bodyPr anchorCtr="0" anchor="ctr" bIns="121875" lIns="121875" spcFirstLastPara="1" rIns="121875" wrap="square" tIns="121875">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8" name="Shape 18"/>
        <p:cNvGrpSpPr/>
        <p:nvPr/>
      </p:nvGrpSpPr>
      <p:grpSpPr>
        <a:xfrm>
          <a:off x="0" y="0"/>
          <a:ext cx="0" cy="0"/>
          <a:chOff x="0" y="0"/>
          <a:chExt cx="0" cy="0"/>
        </a:xfrm>
      </p:grpSpPr>
      <p:sp>
        <p:nvSpPr>
          <p:cNvPr id="19" name="Google Shape;19;p14"/>
          <p:cNvSpPr txBox="1"/>
          <p:nvPr>
            <p:ph idx="12" type="sldNum"/>
          </p:nvPr>
        </p:nvSpPr>
        <p:spPr>
          <a:xfrm>
            <a:off x="11293669" y="6217622"/>
            <a:ext cx="731400" cy="524700"/>
          </a:xfrm>
          <a:prstGeom prst="rect">
            <a:avLst/>
          </a:prstGeom>
          <a:noFill/>
          <a:ln>
            <a:noFill/>
          </a:ln>
        </p:spPr>
        <p:txBody>
          <a:bodyPr anchorCtr="0" anchor="ctr" bIns="121875" lIns="121875" spcFirstLastPara="1" rIns="121875" wrap="square" tIns="121875">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0" name="Shape 20"/>
        <p:cNvGrpSpPr/>
        <p:nvPr/>
      </p:nvGrpSpPr>
      <p:grpSpPr>
        <a:xfrm>
          <a:off x="0" y="0"/>
          <a:ext cx="0" cy="0"/>
          <a:chOff x="0" y="0"/>
          <a:chExt cx="0" cy="0"/>
        </a:xfrm>
      </p:grpSpPr>
      <p:cxnSp>
        <p:nvCxnSpPr>
          <p:cNvPr id="21" name="Google Shape;21;p15"/>
          <p:cNvCxnSpPr/>
          <p:nvPr/>
        </p:nvCxnSpPr>
        <p:spPr>
          <a:xfrm>
            <a:off x="1395806" y="2421466"/>
            <a:ext cx="9404700" cy="0"/>
          </a:xfrm>
          <a:prstGeom prst="straightConnector1">
            <a:avLst/>
          </a:prstGeom>
          <a:noFill/>
          <a:ln cap="flat" cmpd="sng" w="15875">
            <a:solidFill>
              <a:schemeClr val="accent1"/>
            </a:solidFill>
            <a:prstDash val="solid"/>
            <a:round/>
            <a:headEnd len="sm" w="sm" type="none"/>
            <a:tailEnd len="sm" w="sm" type="none"/>
          </a:ln>
        </p:spPr>
      </p:cxnSp>
      <p:sp>
        <p:nvSpPr>
          <p:cNvPr id="22" name="Google Shape;22;p15"/>
          <p:cNvSpPr txBox="1"/>
          <p:nvPr>
            <p:ph type="title"/>
          </p:nvPr>
        </p:nvSpPr>
        <p:spPr>
          <a:xfrm>
            <a:off x="1295065" y="982133"/>
            <a:ext cx="9598800" cy="13038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rgbClr val="262626"/>
              </a:buClr>
              <a:buSzPts val="1800"/>
              <a:buNone/>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p:txBody>
      </p:sp>
      <p:sp>
        <p:nvSpPr>
          <p:cNvPr id="23" name="Google Shape;23;p15"/>
          <p:cNvSpPr txBox="1"/>
          <p:nvPr>
            <p:ph idx="1" type="body"/>
          </p:nvPr>
        </p:nvSpPr>
        <p:spPr>
          <a:xfrm>
            <a:off x="1295064" y="2556932"/>
            <a:ext cx="9598800" cy="3318900"/>
          </a:xfrm>
          <a:prstGeom prst="rect">
            <a:avLst/>
          </a:prstGeom>
          <a:noFill/>
          <a:ln>
            <a:noFill/>
          </a:ln>
        </p:spPr>
        <p:txBody>
          <a:bodyPr anchorCtr="0" anchor="t" bIns="45700" lIns="91425" spcFirstLastPara="1" rIns="91425" wrap="square" tIns="45700">
            <a:normAutofit/>
          </a:bodyPr>
          <a:lstStyle>
            <a:lvl1pPr indent="-360045" lvl="0" marL="457200" algn="l">
              <a:lnSpc>
                <a:spcPct val="115000"/>
              </a:lnSpc>
              <a:spcBef>
                <a:spcPts val="360"/>
              </a:spcBef>
              <a:spcAft>
                <a:spcPts val="0"/>
              </a:spcAft>
              <a:buSzPts val="2070"/>
              <a:buChar char="●"/>
              <a:defRPr/>
            </a:lvl1pPr>
            <a:lvl2pPr indent="-360044" lvl="1" marL="914400" algn="l">
              <a:lnSpc>
                <a:spcPct val="115000"/>
              </a:lnSpc>
              <a:spcBef>
                <a:spcPts val="600"/>
              </a:spcBef>
              <a:spcAft>
                <a:spcPts val="0"/>
              </a:spcAft>
              <a:buSzPts val="2070"/>
              <a:buChar char="○"/>
              <a:defRPr/>
            </a:lvl2pPr>
            <a:lvl3pPr indent="-360044" lvl="2" marL="1371600" algn="l">
              <a:lnSpc>
                <a:spcPct val="115000"/>
              </a:lnSpc>
              <a:spcBef>
                <a:spcPts val="600"/>
              </a:spcBef>
              <a:spcAft>
                <a:spcPts val="0"/>
              </a:spcAft>
              <a:buSzPts val="2070"/>
              <a:buChar char="■"/>
              <a:defRPr/>
            </a:lvl3pPr>
            <a:lvl4pPr indent="-360044" lvl="3" marL="1828800" algn="l">
              <a:lnSpc>
                <a:spcPct val="115000"/>
              </a:lnSpc>
              <a:spcBef>
                <a:spcPts val="600"/>
              </a:spcBef>
              <a:spcAft>
                <a:spcPts val="0"/>
              </a:spcAft>
              <a:buSzPts val="2070"/>
              <a:buChar char="●"/>
              <a:defRPr/>
            </a:lvl4pPr>
            <a:lvl5pPr indent="-360045" lvl="4" marL="2286000" algn="l">
              <a:lnSpc>
                <a:spcPct val="115000"/>
              </a:lnSpc>
              <a:spcBef>
                <a:spcPts val="600"/>
              </a:spcBef>
              <a:spcAft>
                <a:spcPts val="0"/>
              </a:spcAft>
              <a:buSzPts val="2070"/>
              <a:buChar char="○"/>
              <a:defRPr/>
            </a:lvl5pPr>
            <a:lvl6pPr indent="-360045" lvl="5" marL="2743200" algn="l">
              <a:lnSpc>
                <a:spcPct val="115000"/>
              </a:lnSpc>
              <a:spcBef>
                <a:spcPts val="600"/>
              </a:spcBef>
              <a:spcAft>
                <a:spcPts val="0"/>
              </a:spcAft>
              <a:buSzPts val="2070"/>
              <a:buChar char="■"/>
              <a:defRPr/>
            </a:lvl6pPr>
            <a:lvl7pPr indent="-360045" lvl="6" marL="3200400" algn="l">
              <a:lnSpc>
                <a:spcPct val="115000"/>
              </a:lnSpc>
              <a:spcBef>
                <a:spcPts val="600"/>
              </a:spcBef>
              <a:spcAft>
                <a:spcPts val="0"/>
              </a:spcAft>
              <a:buSzPts val="2070"/>
              <a:buChar char="●"/>
              <a:defRPr/>
            </a:lvl7pPr>
            <a:lvl8pPr indent="-360045" lvl="7" marL="3657600" algn="l">
              <a:lnSpc>
                <a:spcPct val="115000"/>
              </a:lnSpc>
              <a:spcBef>
                <a:spcPts val="600"/>
              </a:spcBef>
              <a:spcAft>
                <a:spcPts val="0"/>
              </a:spcAft>
              <a:buSzPts val="2070"/>
              <a:buChar char="○"/>
              <a:defRPr/>
            </a:lvl8pPr>
            <a:lvl9pPr indent="-360045" lvl="8" marL="4114800" algn="l">
              <a:lnSpc>
                <a:spcPct val="115000"/>
              </a:lnSpc>
              <a:spcBef>
                <a:spcPts val="600"/>
              </a:spcBef>
              <a:spcAft>
                <a:spcPts val="600"/>
              </a:spcAft>
              <a:buSzPts val="2070"/>
              <a:buChar char="■"/>
              <a:defRPr/>
            </a:lvl9pPr>
          </a:lstStyle>
          <a:p/>
        </p:txBody>
      </p:sp>
      <p:sp>
        <p:nvSpPr>
          <p:cNvPr id="24" name="Google Shape;24;p15"/>
          <p:cNvSpPr txBox="1"/>
          <p:nvPr>
            <p:ph idx="10" type="dt"/>
          </p:nvPr>
        </p:nvSpPr>
        <p:spPr>
          <a:xfrm>
            <a:off x="8675241" y="5969000"/>
            <a:ext cx="1599900" cy="279300"/>
          </a:xfrm>
          <a:prstGeom prst="rect">
            <a:avLst/>
          </a:prstGeom>
          <a:noFill/>
          <a:ln>
            <a:noFill/>
          </a:ln>
        </p:spPr>
        <p:txBody>
          <a:bodyPr anchorCtr="0" anchor="ctr"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5" name="Google Shape;25;p15"/>
          <p:cNvSpPr txBox="1"/>
          <p:nvPr>
            <p:ph idx="11" type="ftr"/>
          </p:nvPr>
        </p:nvSpPr>
        <p:spPr>
          <a:xfrm>
            <a:off x="1295064" y="5969000"/>
            <a:ext cx="7304100" cy="2793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6" name="Google Shape;26;p15"/>
          <p:cNvSpPr txBox="1"/>
          <p:nvPr>
            <p:ph idx="12" type="sldNum"/>
          </p:nvPr>
        </p:nvSpPr>
        <p:spPr>
          <a:xfrm>
            <a:off x="10351205" y="5969000"/>
            <a:ext cx="542700" cy="279300"/>
          </a:xfrm>
          <a:prstGeom prst="rect">
            <a:avLst/>
          </a:prstGeom>
          <a:noFill/>
          <a:ln>
            <a:noFill/>
          </a:ln>
        </p:spPr>
        <p:txBody>
          <a:bodyPr anchorCtr="0" anchor="ctr" bIns="45700" lIns="91425" spcFirstLastPara="1" rIns="91425" wrap="square" tIns="457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3"/>
        </a:solidFill>
      </p:bgPr>
    </p:bg>
    <p:spTree>
      <p:nvGrpSpPr>
        <p:cNvPr id="27" name="Shape 27"/>
        <p:cNvGrpSpPr/>
        <p:nvPr/>
      </p:nvGrpSpPr>
      <p:grpSpPr>
        <a:xfrm>
          <a:off x="0" y="0"/>
          <a:ext cx="0" cy="0"/>
          <a:chOff x="0" y="0"/>
          <a:chExt cx="0" cy="0"/>
        </a:xfrm>
      </p:grpSpPr>
      <p:sp>
        <p:nvSpPr>
          <p:cNvPr id="28" name="Google Shape;28;p16"/>
          <p:cNvSpPr/>
          <p:nvPr/>
        </p:nvSpPr>
        <p:spPr>
          <a:xfrm>
            <a:off x="0" y="64132"/>
            <a:ext cx="12189285" cy="5863987"/>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29" name="Google Shape;29;p16"/>
          <p:cNvSpPr/>
          <p:nvPr/>
        </p:nvSpPr>
        <p:spPr>
          <a:xfrm>
            <a:off x="0" y="0"/>
            <a:ext cx="12189285" cy="5863987"/>
          </a:xfrm>
          <a:custGeom>
            <a:rect b="b" l="l" r="r" t="t"/>
            <a:pathLst>
              <a:path extrusionOk="0" h="175924" w="365770">
                <a:moveTo>
                  <a:pt x="0" y="0"/>
                </a:moveTo>
                <a:lnTo>
                  <a:pt x="365770" y="0"/>
                </a:lnTo>
                <a:lnTo>
                  <a:pt x="365760" y="70914"/>
                </a:lnTo>
                <a:lnTo>
                  <a:pt x="0" y="175924"/>
                </a:lnTo>
                <a:close/>
              </a:path>
            </a:pathLst>
          </a:custGeom>
          <a:solidFill>
            <a:schemeClr val="accent3"/>
          </a:solidFill>
          <a:ln>
            <a:noFill/>
          </a:ln>
        </p:spPr>
      </p:sp>
      <p:sp>
        <p:nvSpPr>
          <p:cNvPr id="30" name="Google Shape;30;p16"/>
          <p:cNvSpPr txBox="1"/>
          <p:nvPr>
            <p:ph type="title"/>
          </p:nvPr>
        </p:nvSpPr>
        <p:spPr>
          <a:xfrm>
            <a:off x="415492" y="719633"/>
            <a:ext cx="11357700" cy="1710000"/>
          </a:xfrm>
          <a:prstGeom prst="rect">
            <a:avLst/>
          </a:prstGeom>
          <a:noFill/>
          <a:ln>
            <a:noFill/>
          </a:ln>
        </p:spPr>
        <p:txBody>
          <a:bodyPr anchorCtr="0" anchor="t" bIns="121875" lIns="121875" spcFirstLastPara="1" rIns="121875" wrap="square" tIns="12187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1" name="Google Shape;31;p16"/>
          <p:cNvSpPr txBox="1"/>
          <p:nvPr>
            <p:ph idx="12" type="sldNum"/>
          </p:nvPr>
        </p:nvSpPr>
        <p:spPr>
          <a:xfrm>
            <a:off x="11293669" y="6217622"/>
            <a:ext cx="731400" cy="524700"/>
          </a:xfrm>
          <a:prstGeom prst="rect">
            <a:avLst/>
          </a:prstGeom>
          <a:noFill/>
          <a:ln>
            <a:noFill/>
          </a:ln>
        </p:spPr>
        <p:txBody>
          <a:bodyPr anchorCtr="0" anchor="ctr" bIns="121875" lIns="121875" spcFirstLastPara="1" rIns="121875" wrap="square" tIns="121875">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2" name="Shape 32"/>
        <p:cNvGrpSpPr/>
        <p:nvPr/>
      </p:nvGrpSpPr>
      <p:grpSpPr>
        <a:xfrm>
          <a:off x="0" y="0"/>
          <a:ext cx="0" cy="0"/>
          <a:chOff x="0" y="0"/>
          <a:chExt cx="0" cy="0"/>
        </a:xfrm>
      </p:grpSpPr>
      <p:sp>
        <p:nvSpPr>
          <p:cNvPr id="33" name="Google Shape;33;p17"/>
          <p:cNvSpPr/>
          <p:nvPr/>
        </p:nvSpPr>
        <p:spPr>
          <a:xfrm>
            <a:off x="0" y="0"/>
            <a:ext cx="5750400" cy="6858000"/>
          </a:xfrm>
          <a:prstGeom prst="rect">
            <a:avLst/>
          </a:prstGeom>
          <a:solidFill>
            <a:schemeClr val="dk1"/>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 name="Google Shape;34;p17"/>
          <p:cNvSpPr/>
          <p:nvPr/>
        </p:nvSpPr>
        <p:spPr>
          <a:xfrm>
            <a:off x="0" y="58833"/>
            <a:ext cx="5750062" cy="5865687"/>
          </a:xfrm>
          <a:custGeom>
            <a:rect b="b" l="l" r="r" t="t"/>
            <a:pathLst>
              <a:path extrusionOk="0" h="175975" w="172545">
                <a:moveTo>
                  <a:pt x="0" y="157"/>
                </a:moveTo>
                <a:lnTo>
                  <a:pt x="172419" y="0"/>
                </a:lnTo>
                <a:lnTo>
                  <a:pt x="172545" y="126541"/>
                </a:lnTo>
                <a:lnTo>
                  <a:pt x="0" y="175975"/>
                </a:lnTo>
                <a:close/>
              </a:path>
            </a:pathLst>
          </a:custGeom>
          <a:solidFill>
            <a:schemeClr val="accent2"/>
          </a:solidFill>
          <a:ln>
            <a:noFill/>
          </a:ln>
        </p:spPr>
      </p:sp>
      <p:sp>
        <p:nvSpPr>
          <p:cNvPr id="35" name="Google Shape;35;p17"/>
          <p:cNvSpPr/>
          <p:nvPr/>
        </p:nvSpPr>
        <p:spPr>
          <a:xfrm>
            <a:off x="-167" y="0"/>
            <a:ext cx="5754428" cy="5860653"/>
          </a:xfrm>
          <a:custGeom>
            <a:rect b="b" l="l" r="r" t="t"/>
            <a:pathLst>
              <a:path extrusionOk="0" h="175824" w="172676">
                <a:moveTo>
                  <a:pt x="0" y="6"/>
                </a:moveTo>
                <a:lnTo>
                  <a:pt x="172676" y="0"/>
                </a:lnTo>
                <a:lnTo>
                  <a:pt x="172562" y="126442"/>
                </a:lnTo>
                <a:lnTo>
                  <a:pt x="0" y="175824"/>
                </a:lnTo>
                <a:close/>
              </a:path>
            </a:pathLst>
          </a:custGeom>
          <a:solidFill>
            <a:schemeClr val="dk1"/>
          </a:solidFill>
          <a:ln>
            <a:noFill/>
          </a:ln>
        </p:spPr>
      </p:sp>
      <p:sp>
        <p:nvSpPr>
          <p:cNvPr id="36" name="Google Shape;36;p17"/>
          <p:cNvSpPr txBox="1"/>
          <p:nvPr>
            <p:ph type="title"/>
          </p:nvPr>
        </p:nvSpPr>
        <p:spPr>
          <a:xfrm>
            <a:off x="415525" y="667900"/>
            <a:ext cx="4940700" cy="3345300"/>
          </a:xfrm>
          <a:prstGeom prst="rect">
            <a:avLst/>
          </a:prstGeom>
          <a:noFill/>
          <a:ln>
            <a:noFill/>
          </a:ln>
        </p:spPr>
        <p:txBody>
          <a:bodyPr anchorCtr="0" anchor="t" bIns="121875" lIns="121875" spcFirstLastPara="1" rIns="121875" wrap="square" tIns="121875">
            <a:normAutofit/>
          </a:bodyPr>
          <a:lstStyle>
            <a:lvl1pPr lvl="0" algn="l">
              <a:lnSpc>
                <a:spcPct val="100000"/>
              </a:lnSpc>
              <a:spcBef>
                <a:spcPts val="0"/>
              </a:spcBef>
              <a:spcAft>
                <a:spcPts val="0"/>
              </a:spcAft>
              <a:buClr>
                <a:schemeClr val="lt1"/>
              </a:buClr>
              <a:buSzPts val="3700"/>
              <a:buNone/>
              <a:defRPr>
                <a:solidFill>
                  <a:schemeClr val="lt1"/>
                </a:solidFill>
              </a:defRPr>
            </a:lvl1pPr>
            <a:lvl2pPr lvl="1" algn="l">
              <a:lnSpc>
                <a:spcPct val="100000"/>
              </a:lnSpc>
              <a:spcBef>
                <a:spcPts val="0"/>
              </a:spcBef>
              <a:spcAft>
                <a:spcPts val="0"/>
              </a:spcAft>
              <a:buClr>
                <a:schemeClr val="lt1"/>
              </a:buClr>
              <a:buSzPts val="3700"/>
              <a:buNone/>
              <a:defRPr>
                <a:solidFill>
                  <a:schemeClr val="lt1"/>
                </a:solidFill>
              </a:defRPr>
            </a:lvl2pPr>
            <a:lvl3pPr lvl="2" algn="l">
              <a:lnSpc>
                <a:spcPct val="100000"/>
              </a:lnSpc>
              <a:spcBef>
                <a:spcPts val="0"/>
              </a:spcBef>
              <a:spcAft>
                <a:spcPts val="0"/>
              </a:spcAft>
              <a:buClr>
                <a:schemeClr val="lt1"/>
              </a:buClr>
              <a:buSzPts val="3700"/>
              <a:buNone/>
              <a:defRPr>
                <a:solidFill>
                  <a:schemeClr val="lt1"/>
                </a:solidFill>
              </a:defRPr>
            </a:lvl3pPr>
            <a:lvl4pPr lvl="3" algn="l">
              <a:lnSpc>
                <a:spcPct val="100000"/>
              </a:lnSpc>
              <a:spcBef>
                <a:spcPts val="0"/>
              </a:spcBef>
              <a:spcAft>
                <a:spcPts val="0"/>
              </a:spcAft>
              <a:buClr>
                <a:schemeClr val="lt1"/>
              </a:buClr>
              <a:buSzPts val="3700"/>
              <a:buNone/>
              <a:defRPr>
                <a:solidFill>
                  <a:schemeClr val="lt1"/>
                </a:solidFill>
              </a:defRPr>
            </a:lvl4pPr>
            <a:lvl5pPr lvl="4" algn="l">
              <a:lnSpc>
                <a:spcPct val="100000"/>
              </a:lnSpc>
              <a:spcBef>
                <a:spcPts val="0"/>
              </a:spcBef>
              <a:spcAft>
                <a:spcPts val="0"/>
              </a:spcAft>
              <a:buClr>
                <a:schemeClr val="lt1"/>
              </a:buClr>
              <a:buSzPts val="3700"/>
              <a:buNone/>
              <a:defRPr>
                <a:solidFill>
                  <a:schemeClr val="lt1"/>
                </a:solidFill>
              </a:defRPr>
            </a:lvl5pPr>
            <a:lvl6pPr lvl="5" algn="l">
              <a:lnSpc>
                <a:spcPct val="100000"/>
              </a:lnSpc>
              <a:spcBef>
                <a:spcPts val="0"/>
              </a:spcBef>
              <a:spcAft>
                <a:spcPts val="0"/>
              </a:spcAft>
              <a:buClr>
                <a:schemeClr val="lt1"/>
              </a:buClr>
              <a:buSzPts val="3700"/>
              <a:buNone/>
              <a:defRPr>
                <a:solidFill>
                  <a:schemeClr val="lt1"/>
                </a:solidFill>
              </a:defRPr>
            </a:lvl6pPr>
            <a:lvl7pPr lvl="6" algn="l">
              <a:lnSpc>
                <a:spcPct val="100000"/>
              </a:lnSpc>
              <a:spcBef>
                <a:spcPts val="0"/>
              </a:spcBef>
              <a:spcAft>
                <a:spcPts val="0"/>
              </a:spcAft>
              <a:buClr>
                <a:schemeClr val="lt1"/>
              </a:buClr>
              <a:buSzPts val="3700"/>
              <a:buNone/>
              <a:defRPr>
                <a:solidFill>
                  <a:schemeClr val="lt1"/>
                </a:solidFill>
              </a:defRPr>
            </a:lvl7pPr>
            <a:lvl8pPr lvl="7" algn="l">
              <a:lnSpc>
                <a:spcPct val="100000"/>
              </a:lnSpc>
              <a:spcBef>
                <a:spcPts val="0"/>
              </a:spcBef>
              <a:spcAft>
                <a:spcPts val="0"/>
              </a:spcAft>
              <a:buClr>
                <a:schemeClr val="lt1"/>
              </a:buClr>
              <a:buSzPts val="3700"/>
              <a:buNone/>
              <a:defRPr>
                <a:solidFill>
                  <a:schemeClr val="lt1"/>
                </a:solidFill>
              </a:defRPr>
            </a:lvl8pPr>
            <a:lvl9pPr lvl="8" algn="l">
              <a:lnSpc>
                <a:spcPct val="100000"/>
              </a:lnSpc>
              <a:spcBef>
                <a:spcPts val="0"/>
              </a:spcBef>
              <a:spcAft>
                <a:spcPts val="0"/>
              </a:spcAft>
              <a:buClr>
                <a:schemeClr val="lt1"/>
              </a:buClr>
              <a:buSzPts val="3700"/>
              <a:buNone/>
              <a:defRPr>
                <a:solidFill>
                  <a:schemeClr val="lt1"/>
                </a:solidFill>
              </a:defRPr>
            </a:lvl9pPr>
          </a:lstStyle>
          <a:p/>
        </p:txBody>
      </p:sp>
      <p:sp>
        <p:nvSpPr>
          <p:cNvPr id="37" name="Google Shape;37;p17"/>
          <p:cNvSpPr txBox="1"/>
          <p:nvPr>
            <p:ph idx="1" type="body"/>
          </p:nvPr>
        </p:nvSpPr>
        <p:spPr>
          <a:xfrm>
            <a:off x="6191287" y="667900"/>
            <a:ext cx="5553900" cy="5464800"/>
          </a:xfrm>
          <a:prstGeom prst="rect">
            <a:avLst/>
          </a:prstGeom>
          <a:noFill/>
          <a:ln>
            <a:noFill/>
          </a:ln>
        </p:spPr>
        <p:txBody>
          <a:bodyPr anchorCtr="0" anchor="t" bIns="121875" lIns="121875" spcFirstLastPara="1" rIns="121875" wrap="square" tIns="121875">
            <a:normAutofit/>
          </a:bodyPr>
          <a:lstStyle>
            <a:lvl1pPr indent="-336550" lvl="0" marL="457200" algn="l">
              <a:lnSpc>
                <a:spcPct val="115000"/>
              </a:lnSpc>
              <a:spcBef>
                <a:spcPts val="0"/>
              </a:spcBef>
              <a:spcAft>
                <a:spcPts val="0"/>
              </a:spcAft>
              <a:buSzPts val="1700"/>
              <a:buChar char="●"/>
              <a:defRPr/>
            </a:lvl1pPr>
            <a:lvl2pPr indent="-323850" lvl="1" marL="914400" algn="l">
              <a:lnSpc>
                <a:spcPct val="115000"/>
              </a:lnSpc>
              <a:spcBef>
                <a:spcPts val="0"/>
              </a:spcBef>
              <a:spcAft>
                <a:spcPts val="0"/>
              </a:spcAft>
              <a:buSzPts val="1500"/>
              <a:buChar char="○"/>
              <a:defRPr/>
            </a:lvl2pPr>
            <a:lvl3pPr indent="-323850" lvl="2" marL="1371600" algn="l">
              <a:lnSpc>
                <a:spcPct val="115000"/>
              </a:lnSpc>
              <a:spcBef>
                <a:spcPts val="0"/>
              </a:spcBef>
              <a:spcAft>
                <a:spcPts val="0"/>
              </a:spcAft>
              <a:buSzPts val="1500"/>
              <a:buChar char="■"/>
              <a:defRPr/>
            </a:lvl3pPr>
            <a:lvl4pPr indent="-323850" lvl="3" marL="1828800" algn="l">
              <a:lnSpc>
                <a:spcPct val="115000"/>
              </a:lnSpc>
              <a:spcBef>
                <a:spcPts val="0"/>
              </a:spcBef>
              <a:spcAft>
                <a:spcPts val="0"/>
              </a:spcAft>
              <a:buSzPts val="1500"/>
              <a:buChar char="●"/>
              <a:defRPr/>
            </a:lvl4pPr>
            <a:lvl5pPr indent="-323850" lvl="4" marL="2286000" algn="l">
              <a:lnSpc>
                <a:spcPct val="115000"/>
              </a:lnSpc>
              <a:spcBef>
                <a:spcPts val="0"/>
              </a:spcBef>
              <a:spcAft>
                <a:spcPts val="0"/>
              </a:spcAft>
              <a:buSzPts val="1500"/>
              <a:buChar char="○"/>
              <a:defRPr/>
            </a:lvl5pPr>
            <a:lvl6pPr indent="-323850" lvl="5" marL="2743200" algn="l">
              <a:lnSpc>
                <a:spcPct val="115000"/>
              </a:lnSpc>
              <a:spcBef>
                <a:spcPts val="0"/>
              </a:spcBef>
              <a:spcAft>
                <a:spcPts val="0"/>
              </a:spcAft>
              <a:buSzPts val="1500"/>
              <a:buChar char="■"/>
              <a:defRPr/>
            </a:lvl6pPr>
            <a:lvl7pPr indent="-323850" lvl="6" marL="3200400" algn="l">
              <a:lnSpc>
                <a:spcPct val="115000"/>
              </a:lnSpc>
              <a:spcBef>
                <a:spcPts val="0"/>
              </a:spcBef>
              <a:spcAft>
                <a:spcPts val="0"/>
              </a:spcAft>
              <a:buSzPts val="1500"/>
              <a:buChar char="●"/>
              <a:defRPr/>
            </a:lvl7pPr>
            <a:lvl8pPr indent="-323850" lvl="7" marL="3657600" algn="l">
              <a:lnSpc>
                <a:spcPct val="115000"/>
              </a:lnSpc>
              <a:spcBef>
                <a:spcPts val="0"/>
              </a:spcBef>
              <a:spcAft>
                <a:spcPts val="0"/>
              </a:spcAft>
              <a:buSzPts val="1500"/>
              <a:buChar char="○"/>
              <a:defRPr/>
            </a:lvl8pPr>
            <a:lvl9pPr indent="-323850" lvl="8" marL="4114800" algn="l">
              <a:lnSpc>
                <a:spcPct val="115000"/>
              </a:lnSpc>
              <a:spcBef>
                <a:spcPts val="0"/>
              </a:spcBef>
              <a:spcAft>
                <a:spcPts val="0"/>
              </a:spcAft>
              <a:buSzPts val="1500"/>
              <a:buChar char="■"/>
              <a:defRPr/>
            </a:lvl9pPr>
          </a:lstStyle>
          <a:p/>
        </p:txBody>
      </p:sp>
      <p:sp>
        <p:nvSpPr>
          <p:cNvPr id="38" name="Google Shape;38;p17"/>
          <p:cNvSpPr txBox="1"/>
          <p:nvPr>
            <p:ph idx="12" type="sldNum"/>
          </p:nvPr>
        </p:nvSpPr>
        <p:spPr>
          <a:xfrm>
            <a:off x="11293669" y="6217622"/>
            <a:ext cx="731400" cy="524700"/>
          </a:xfrm>
          <a:prstGeom prst="rect">
            <a:avLst/>
          </a:prstGeom>
          <a:noFill/>
          <a:ln>
            <a:noFill/>
          </a:ln>
        </p:spPr>
        <p:txBody>
          <a:bodyPr anchorCtr="0" anchor="ctr" bIns="121875" lIns="121875" spcFirstLastPara="1" rIns="121875" wrap="square" tIns="121875">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9" name="Shape 39"/>
        <p:cNvGrpSpPr/>
        <p:nvPr/>
      </p:nvGrpSpPr>
      <p:grpSpPr>
        <a:xfrm>
          <a:off x="0" y="0"/>
          <a:ext cx="0" cy="0"/>
          <a:chOff x="0" y="0"/>
          <a:chExt cx="0" cy="0"/>
        </a:xfrm>
      </p:grpSpPr>
      <p:sp>
        <p:nvSpPr>
          <p:cNvPr id="40" name="Google Shape;40;p18"/>
          <p:cNvSpPr/>
          <p:nvPr/>
        </p:nvSpPr>
        <p:spPr>
          <a:xfrm>
            <a:off x="0" y="0"/>
            <a:ext cx="12188700" cy="1702800"/>
          </a:xfrm>
          <a:prstGeom prst="rect">
            <a:avLst/>
          </a:prstGeom>
          <a:solidFill>
            <a:schemeClr val="dk1"/>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 name="Google Shape;41;p18"/>
          <p:cNvSpPr txBox="1"/>
          <p:nvPr>
            <p:ph type="title"/>
          </p:nvPr>
        </p:nvSpPr>
        <p:spPr>
          <a:xfrm>
            <a:off x="415525" y="667900"/>
            <a:ext cx="11357700" cy="831600"/>
          </a:xfrm>
          <a:prstGeom prst="rect">
            <a:avLst/>
          </a:prstGeom>
          <a:noFill/>
          <a:ln>
            <a:noFill/>
          </a:ln>
        </p:spPr>
        <p:txBody>
          <a:bodyPr anchorCtr="0" anchor="t" bIns="121875" lIns="121875" spcFirstLastPara="1" rIns="121875" wrap="square" tIns="121875">
            <a:normAutofit/>
          </a:bodyPr>
          <a:lstStyle>
            <a:lvl1pPr lvl="0" algn="l">
              <a:lnSpc>
                <a:spcPct val="100000"/>
              </a:lnSpc>
              <a:spcBef>
                <a:spcPts val="0"/>
              </a:spcBef>
              <a:spcAft>
                <a:spcPts val="0"/>
              </a:spcAft>
              <a:buClr>
                <a:schemeClr val="lt1"/>
              </a:buClr>
              <a:buSzPts val="3700"/>
              <a:buNone/>
              <a:defRPr>
                <a:solidFill>
                  <a:schemeClr val="lt1"/>
                </a:solidFill>
              </a:defRPr>
            </a:lvl1pPr>
            <a:lvl2pPr lvl="1" algn="l">
              <a:lnSpc>
                <a:spcPct val="100000"/>
              </a:lnSpc>
              <a:spcBef>
                <a:spcPts val="0"/>
              </a:spcBef>
              <a:spcAft>
                <a:spcPts val="0"/>
              </a:spcAft>
              <a:buClr>
                <a:schemeClr val="lt1"/>
              </a:buClr>
              <a:buSzPts val="3700"/>
              <a:buNone/>
              <a:defRPr>
                <a:solidFill>
                  <a:schemeClr val="lt1"/>
                </a:solidFill>
              </a:defRPr>
            </a:lvl2pPr>
            <a:lvl3pPr lvl="2" algn="l">
              <a:lnSpc>
                <a:spcPct val="100000"/>
              </a:lnSpc>
              <a:spcBef>
                <a:spcPts val="0"/>
              </a:spcBef>
              <a:spcAft>
                <a:spcPts val="0"/>
              </a:spcAft>
              <a:buClr>
                <a:schemeClr val="lt1"/>
              </a:buClr>
              <a:buSzPts val="3700"/>
              <a:buNone/>
              <a:defRPr>
                <a:solidFill>
                  <a:schemeClr val="lt1"/>
                </a:solidFill>
              </a:defRPr>
            </a:lvl3pPr>
            <a:lvl4pPr lvl="3" algn="l">
              <a:lnSpc>
                <a:spcPct val="100000"/>
              </a:lnSpc>
              <a:spcBef>
                <a:spcPts val="0"/>
              </a:spcBef>
              <a:spcAft>
                <a:spcPts val="0"/>
              </a:spcAft>
              <a:buClr>
                <a:schemeClr val="lt1"/>
              </a:buClr>
              <a:buSzPts val="3700"/>
              <a:buNone/>
              <a:defRPr>
                <a:solidFill>
                  <a:schemeClr val="lt1"/>
                </a:solidFill>
              </a:defRPr>
            </a:lvl4pPr>
            <a:lvl5pPr lvl="4" algn="l">
              <a:lnSpc>
                <a:spcPct val="100000"/>
              </a:lnSpc>
              <a:spcBef>
                <a:spcPts val="0"/>
              </a:spcBef>
              <a:spcAft>
                <a:spcPts val="0"/>
              </a:spcAft>
              <a:buClr>
                <a:schemeClr val="lt1"/>
              </a:buClr>
              <a:buSzPts val="3700"/>
              <a:buNone/>
              <a:defRPr>
                <a:solidFill>
                  <a:schemeClr val="lt1"/>
                </a:solidFill>
              </a:defRPr>
            </a:lvl5pPr>
            <a:lvl6pPr lvl="5" algn="l">
              <a:lnSpc>
                <a:spcPct val="100000"/>
              </a:lnSpc>
              <a:spcBef>
                <a:spcPts val="0"/>
              </a:spcBef>
              <a:spcAft>
                <a:spcPts val="0"/>
              </a:spcAft>
              <a:buClr>
                <a:schemeClr val="lt1"/>
              </a:buClr>
              <a:buSzPts val="3700"/>
              <a:buNone/>
              <a:defRPr>
                <a:solidFill>
                  <a:schemeClr val="lt1"/>
                </a:solidFill>
              </a:defRPr>
            </a:lvl6pPr>
            <a:lvl7pPr lvl="6" algn="l">
              <a:lnSpc>
                <a:spcPct val="100000"/>
              </a:lnSpc>
              <a:spcBef>
                <a:spcPts val="0"/>
              </a:spcBef>
              <a:spcAft>
                <a:spcPts val="0"/>
              </a:spcAft>
              <a:buClr>
                <a:schemeClr val="lt1"/>
              </a:buClr>
              <a:buSzPts val="3700"/>
              <a:buNone/>
              <a:defRPr>
                <a:solidFill>
                  <a:schemeClr val="lt1"/>
                </a:solidFill>
              </a:defRPr>
            </a:lvl7pPr>
            <a:lvl8pPr lvl="7" algn="l">
              <a:lnSpc>
                <a:spcPct val="100000"/>
              </a:lnSpc>
              <a:spcBef>
                <a:spcPts val="0"/>
              </a:spcBef>
              <a:spcAft>
                <a:spcPts val="0"/>
              </a:spcAft>
              <a:buClr>
                <a:schemeClr val="lt1"/>
              </a:buClr>
              <a:buSzPts val="3700"/>
              <a:buNone/>
              <a:defRPr>
                <a:solidFill>
                  <a:schemeClr val="lt1"/>
                </a:solidFill>
              </a:defRPr>
            </a:lvl8pPr>
            <a:lvl9pPr lvl="8" algn="l">
              <a:lnSpc>
                <a:spcPct val="100000"/>
              </a:lnSpc>
              <a:spcBef>
                <a:spcPts val="0"/>
              </a:spcBef>
              <a:spcAft>
                <a:spcPts val="0"/>
              </a:spcAft>
              <a:buClr>
                <a:schemeClr val="lt1"/>
              </a:buClr>
              <a:buSzPts val="3700"/>
              <a:buNone/>
              <a:defRPr>
                <a:solidFill>
                  <a:schemeClr val="lt1"/>
                </a:solidFill>
              </a:defRPr>
            </a:lvl9pPr>
          </a:lstStyle>
          <a:p/>
        </p:txBody>
      </p:sp>
      <p:sp>
        <p:nvSpPr>
          <p:cNvPr id="42" name="Google Shape;42;p18"/>
          <p:cNvSpPr txBox="1"/>
          <p:nvPr>
            <p:ph idx="1" type="body"/>
          </p:nvPr>
        </p:nvSpPr>
        <p:spPr>
          <a:xfrm>
            <a:off x="415492" y="2007600"/>
            <a:ext cx="5331900" cy="4101600"/>
          </a:xfrm>
          <a:prstGeom prst="rect">
            <a:avLst/>
          </a:prstGeom>
          <a:noFill/>
          <a:ln>
            <a:noFill/>
          </a:ln>
        </p:spPr>
        <p:txBody>
          <a:bodyPr anchorCtr="0" anchor="t" bIns="121875" lIns="121875" spcFirstLastPara="1" rIns="121875" wrap="square" tIns="121875">
            <a:normAutofit/>
          </a:bodyPr>
          <a:lstStyle>
            <a:lvl1pPr indent="-336550" lvl="0" marL="457200" algn="l">
              <a:lnSpc>
                <a:spcPct val="115000"/>
              </a:lnSpc>
              <a:spcBef>
                <a:spcPts val="0"/>
              </a:spcBef>
              <a:spcAft>
                <a:spcPts val="0"/>
              </a:spcAft>
              <a:buSzPts val="1700"/>
              <a:buChar char="●"/>
              <a:defRPr/>
            </a:lvl1pPr>
            <a:lvl2pPr indent="-323850" lvl="1" marL="914400" algn="l">
              <a:lnSpc>
                <a:spcPct val="115000"/>
              </a:lnSpc>
              <a:spcBef>
                <a:spcPts val="0"/>
              </a:spcBef>
              <a:spcAft>
                <a:spcPts val="0"/>
              </a:spcAft>
              <a:buSzPts val="1500"/>
              <a:buChar char="○"/>
              <a:defRPr/>
            </a:lvl2pPr>
            <a:lvl3pPr indent="-323850" lvl="2" marL="1371600" algn="l">
              <a:lnSpc>
                <a:spcPct val="115000"/>
              </a:lnSpc>
              <a:spcBef>
                <a:spcPts val="0"/>
              </a:spcBef>
              <a:spcAft>
                <a:spcPts val="0"/>
              </a:spcAft>
              <a:buSzPts val="1500"/>
              <a:buChar char="■"/>
              <a:defRPr/>
            </a:lvl3pPr>
            <a:lvl4pPr indent="-323850" lvl="3" marL="1828800" algn="l">
              <a:lnSpc>
                <a:spcPct val="115000"/>
              </a:lnSpc>
              <a:spcBef>
                <a:spcPts val="0"/>
              </a:spcBef>
              <a:spcAft>
                <a:spcPts val="0"/>
              </a:spcAft>
              <a:buSzPts val="1500"/>
              <a:buChar char="●"/>
              <a:defRPr/>
            </a:lvl4pPr>
            <a:lvl5pPr indent="-323850" lvl="4" marL="2286000" algn="l">
              <a:lnSpc>
                <a:spcPct val="115000"/>
              </a:lnSpc>
              <a:spcBef>
                <a:spcPts val="0"/>
              </a:spcBef>
              <a:spcAft>
                <a:spcPts val="0"/>
              </a:spcAft>
              <a:buSzPts val="1500"/>
              <a:buChar char="○"/>
              <a:defRPr/>
            </a:lvl5pPr>
            <a:lvl6pPr indent="-323850" lvl="5" marL="2743200" algn="l">
              <a:lnSpc>
                <a:spcPct val="115000"/>
              </a:lnSpc>
              <a:spcBef>
                <a:spcPts val="0"/>
              </a:spcBef>
              <a:spcAft>
                <a:spcPts val="0"/>
              </a:spcAft>
              <a:buSzPts val="1500"/>
              <a:buChar char="■"/>
              <a:defRPr/>
            </a:lvl6pPr>
            <a:lvl7pPr indent="-323850" lvl="6" marL="3200400" algn="l">
              <a:lnSpc>
                <a:spcPct val="115000"/>
              </a:lnSpc>
              <a:spcBef>
                <a:spcPts val="0"/>
              </a:spcBef>
              <a:spcAft>
                <a:spcPts val="0"/>
              </a:spcAft>
              <a:buSzPts val="1500"/>
              <a:buChar char="●"/>
              <a:defRPr/>
            </a:lvl7pPr>
            <a:lvl8pPr indent="-323850" lvl="7" marL="3657600" algn="l">
              <a:lnSpc>
                <a:spcPct val="115000"/>
              </a:lnSpc>
              <a:spcBef>
                <a:spcPts val="0"/>
              </a:spcBef>
              <a:spcAft>
                <a:spcPts val="0"/>
              </a:spcAft>
              <a:buSzPts val="1500"/>
              <a:buChar char="○"/>
              <a:defRPr/>
            </a:lvl8pPr>
            <a:lvl9pPr indent="-323850" lvl="8" marL="4114800" algn="l">
              <a:lnSpc>
                <a:spcPct val="115000"/>
              </a:lnSpc>
              <a:spcBef>
                <a:spcPts val="0"/>
              </a:spcBef>
              <a:spcAft>
                <a:spcPts val="0"/>
              </a:spcAft>
              <a:buSzPts val="1500"/>
              <a:buChar char="■"/>
              <a:defRPr/>
            </a:lvl9pPr>
          </a:lstStyle>
          <a:p/>
        </p:txBody>
      </p:sp>
      <p:sp>
        <p:nvSpPr>
          <p:cNvPr id="43" name="Google Shape;43;p18"/>
          <p:cNvSpPr txBox="1"/>
          <p:nvPr>
            <p:ph idx="2" type="body"/>
          </p:nvPr>
        </p:nvSpPr>
        <p:spPr>
          <a:xfrm>
            <a:off x="6441522" y="2007600"/>
            <a:ext cx="5331900" cy="4101600"/>
          </a:xfrm>
          <a:prstGeom prst="rect">
            <a:avLst/>
          </a:prstGeom>
          <a:noFill/>
          <a:ln>
            <a:noFill/>
          </a:ln>
        </p:spPr>
        <p:txBody>
          <a:bodyPr anchorCtr="0" anchor="t" bIns="121875" lIns="121875" spcFirstLastPara="1" rIns="121875" wrap="square" tIns="121875">
            <a:normAutofit/>
          </a:bodyPr>
          <a:lstStyle>
            <a:lvl1pPr indent="-336550" lvl="0" marL="457200" algn="l">
              <a:lnSpc>
                <a:spcPct val="115000"/>
              </a:lnSpc>
              <a:spcBef>
                <a:spcPts val="0"/>
              </a:spcBef>
              <a:spcAft>
                <a:spcPts val="0"/>
              </a:spcAft>
              <a:buSzPts val="1700"/>
              <a:buChar char="●"/>
              <a:defRPr/>
            </a:lvl1pPr>
            <a:lvl2pPr indent="-323850" lvl="1" marL="914400" algn="l">
              <a:lnSpc>
                <a:spcPct val="115000"/>
              </a:lnSpc>
              <a:spcBef>
                <a:spcPts val="0"/>
              </a:spcBef>
              <a:spcAft>
                <a:spcPts val="0"/>
              </a:spcAft>
              <a:buSzPts val="1500"/>
              <a:buChar char="○"/>
              <a:defRPr/>
            </a:lvl2pPr>
            <a:lvl3pPr indent="-323850" lvl="2" marL="1371600" algn="l">
              <a:lnSpc>
                <a:spcPct val="115000"/>
              </a:lnSpc>
              <a:spcBef>
                <a:spcPts val="0"/>
              </a:spcBef>
              <a:spcAft>
                <a:spcPts val="0"/>
              </a:spcAft>
              <a:buSzPts val="1500"/>
              <a:buChar char="■"/>
              <a:defRPr/>
            </a:lvl3pPr>
            <a:lvl4pPr indent="-323850" lvl="3" marL="1828800" algn="l">
              <a:lnSpc>
                <a:spcPct val="115000"/>
              </a:lnSpc>
              <a:spcBef>
                <a:spcPts val="0"/>
              </a:spcBef>
              <a:spcAft>
                <a:spcPts val="0"/>
              </a:spcAft>
              <a:buSzPts val="1500"/>
              <a:buChar char="●"/>
              <a:defRPr/>
            </a:lvl4pPr>
            <a:lvl5pPr indent="-323850" lvl="4" marL="2286000" algn="l">
              <a:lnSpc>
                <a:spcPct val="115000"/>
              </a:lnSpc>
              <a:spcBef>
                <a:spcPts val="0"/>
              </a:spcBef>
              <a:spcAft>
                <a:spcPts val="0"/>
              </a:spcAft>
              <a:buSzPts val="1500"/>
              <a:buChar char="○"/>
              <a:defRPr/>
            </a:lvl5pPr>
            <a:lvl6pPr indent="-323850" lvl="5" marL="2743200" algn="l">
              <a:lnSpc>
                <a:spcPct val="115000"/>
              </a:lnSpc>
              <a:spcBef>
                <a:spcPts val="0"/>
              </a:spcBef>
              <a:spcAft>
                <a:spcPts val="0"/>
              </a:spcAft>
              <a:buSzPts val="1500"/>
              <a:buChar char="■"/>
              <a:defRPr/>
            </a:lvl6pPr>
            <a:lvl7pPr indent="-323850" lvl="6" marL="3200400" algn="l">
              <a:lnSpc>
                <a:spcPct val="115000"/>
              </a:lnSpc>
              <a:spcBef>
                <a:spcPts val="0"/>
              </a:spcBef>
              <a:spcAft>
                <a:spcPts val="0"/>
              </a:spcAft>
              <a:buSzPts val="1500"/>
              <a:buChar char="●"/>
              <a:defRPr/>
            </a:lvl7pPr>
            <a:lvl8pPr indent="-323850" lvl="7" marL="3657600" algn="l">
              <a:lnSpc>
                <a:spcPct val="115000"/>
              </a:lnSpc>
              <a:spcBef>
                <a:spcPts val="0"/>
              </a:spcBef>
              <a:spcAft>
                <a:spcPts val="0"/>
              </a:spcAft>
              <a:buSzPts val="1500"/>
              <a:buChar char="○"/>
              <a:defRPr/>
            </a:lvl8pPr>
            <a:lvl9pPr indent="-323850" lvl="8" marL="4114800" algn="l">
              <a:lnSpc>
                <a:spcPct val="115000"/>
              </a:lnSpc>
              <a:spcBef>
                <a:spcPts val="0"/>
              </a:spcBef>
              <a:spcAft>
                <a:spcPts val="0"/>
              </a:spcAft>
              <a:buSzPts val="1500"/>
              <a:buChar char="■"/>
              <a:defRPr/>
            </a:lvl9pPr>
          </a:lstStyle>
          <a:p/>
        </p:txBody>
      </p:sp>
      <p:sp>
        <p:nvSpPr>
          <p:cNvPr id="44" name="Google Shape;44;p18"/>
          <p:cNvSpPr txBox="1"/>
          <p:nvPr>
            <p:ph idx="12" type="sldNum"/>
          </p:nvPr>
        </p:nvSpPr>
        <p:spPr>
          <a:xfrm>
            <a:off x="11293669" y="6217622"/>
            <a:ext cx="731400" cy="524700"/>
          </a:xfrm>
          <a:prstGeom prst="rect">
            <a:avLst/>
          </a:prstGeom>
          <a:noFill/>
          <a:ln>
            <a:noFill/>
          </a:ln>
        </p:spPr>
        <p:txBody>
          <a:bodyPr anchorCtr="0" anchor="ctr" bIns="121875" lIns="121875" spcFirstLastPara="1" rIns="121875" wrap="square" tIns="121875">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5" name="Shape 45"/>
        <p:cNvGrpSpPr/>
        <p:nvPr/>
      </p:nvGrpSpPr>
      <p:grpSpPr>
        <a:xfrm>
          <a:off x="0" y="0"/>
          <a:ext cx="0" cy="0"/>
          <a:chOff x="0" y="0"/>
          <a:chExt cx="0" cy="0"/>
        </a:xfrm>
      </p:grpSpPr>
      <p:sp>
        <p:nvSpPr>
          <p:cNvPr id="46" name="Google Shape;46;p19"/>
          <p:cNvSpPr/>
          <p:nvPr/>
        </p:nvSpPr>
        <p:spPr>
          <a:xfrm>
            <a:off x="0" y="0"/>
            <a:ext cx="12188700" cy="1702800"/>
          </a:xfrm>
          <a:prstGeom prst="rect">
            <a:avLst/>
          </a:prstGeom>
          <a:solidFill>
            <a:schemeClr val="dk1"/>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 name="Google Shape;47;p19"/>
          <p:cNvSpPr txBox="1"/>
          <p:nvPr>
            <p:ph type="title"/>
          </p:nvPr>
        </p:nvSpPr>
        <p:spPr>
          <a:xfrm>
            <a:off x="415525" y="667900"/>
            <a:ext cx="11357700" cy="831600"/>
          </a:xfrm>
          <a:prstGeom prst="rect">
            <a:avLst/>
          </a:prstGeom>
          <a:noFill/>
          <a:ln>
            <a:noFill/>
          </a:ln>
        </p:spPr>
        <p:txBody>
          <a:bodyPr anchorCtr="0" anchor="t" bIns="121875" lIns="121875" spcFirstLastPara="1" rIns="121875" wrap="square" tIns="121875">
            <a:normAutofit/>
          </a:bodyPr>
          <a:lstStyle>
            <a:lvl1pPr lvl="0" algn="l">
              <a:lnSpc>
                <a:spcPct val="100000"/>
              </a:lnSpc>
              <a:spcBef>
                <a:spcPts val="0"/>
              </a:spcBef>
              <a:spcAft>
                <a:spcPts val="0"/>
              </a:spcAft>
              <a:buClr>
                <a:schemeClr val="lt1"/>
              </a:buClr>
              <a:buSzPts val="3700"/>
              <a:buNone/>
              <a:defRPr>
                <a:solidFill>
                  <a:schemeClr val="lt1"/>
                </a:solidFill>
              </a:defRPr>
            </a:lvl1pPr>
            <a:lvl2pPr lvl="1" algn="l">
              <a:lnSpc>
                <a:spcPct val="100000"/>
              </a:lnSpc>
              <a:spcBef>
                <a:spcPts val="0"/>
              </a:spcBef>
              <a:spcAft>
                <a:spcPts val="0"/>
              </a:spcAft>
              <a:buClr>
                <a:schemeClr val="lt1"/>
              </a:buClr>
              <a:buSzPts val="3700"/>
              <a:buNone/>
              <a:defRPr>
                <a:solidFill>
                  <a:schemeClr val="lt1"/>
                </a:solidFill>
              </a:defRPr>
            </a:lvl2pPr>
            <a:lvl3pPr lvl="2" algn="l">
              <a:lnSpc>
                <a:spcPct val="100000"/>
              </a:lnSpc>
              <a:spcBef>
                <a:spcPts val="0"/>
              </a:spcBef>
              <a:spcAft>
                <a:spcPts val="0"/>
              </a:spcAft>
              <a:buClr>
                <a:schemeClr val="lt1"/>
              </a:buClr>
              <a:buSzPts val="3700"/>
              <a:buNone/>
              <a:defRPr>
                <a:solidFill>
                  <a:schemeClr val="lt1"/>
                </a:solidFill>
              </a:defRPr>
            </a:lvl3pPr>
            <a:lvl4pPr lvl="3" algn="l">
              <a:lnSpc>
                <a:spcPct val="100000"/>
              </a:lnSpc>
              <a:spcBef>
                <a:spcPts val="0"/>
              </a:spcBef>
              <a:spcAft>
                <a:spcPts val="0"/>
              </a:spcAft>
              <a:buClr>
                <a:schemeClr val="lt1"/>
              </a:buClr>
              <a:buSzPts val="3700"/>
              <a:buNone/>
              <a:defRPr>
                <a:solidFill>
                  <a:schemeClr val="lt1"/>
                </a:solidFill>
              </a:defRPr>
            </a:lvl4pPr>
            <a:lvl5pPr lvl="4" algn="l">
              <a:lnSpc>
                <a:spcPct val="100000"/>
              </a:lnSpc>
              <a:spcBef>
                <a:spcPts val="0"/>
              </a:spcBef>
              <a:spcAft>
                <a:spcPts val="0"/>
              </a:spcAft>
              <a:buClr>
                <a:schemeClr val="lt1"/>
              </a:buClr>
              <a:buSzPts val="3700"/>
              <a:buNone/>
              <a:defRPr>
                <a:solidFill>
                  <a:schemeClr val="lt1"/>
                </a:solidFill>
              </a:defRPr>
            </a:lvl5pPr>
            <a:lvl6pPr lvl="5" algn="l">
              <a:lnSpc>
                <a:spcPct val="100000"/>
              </a:lnSpc>
              <a:spcBef>
                <a:spcPts val="0"/>
              </a:spcBef>
              <a:spcAft>
                <a:spcPts val="0"/>
              </a:spcAft>
              <a:buClr>
                <a:schemeClr val="lt1"/>
              </a:buClr>
              <a:buSzPts val="3700"/>
              <a:buNone/>
              <a:defRPr>
                <a:solidFill>
                  <a:schemeClr val="lt1"/>
                </a:solidFill>
              </a:defRPr>
            </a:lvl6pPr>
            <a:lvl7pPr lvl="6" algn="l">
              <a:lnSpc>
                <a:spcPct val="100000"/>
              </a:lnSpc>
              <a:spcBef>
                <a:spcPts val="0"/>
              </a:spcBef>
              <a:spcAft>
                <a:spcPts val="0"/>
              </a:spcAft>
              <a:buClr>
                <a:schemeClr val="lt1"/>
              </a:buClr>
              <a:buSzPts val="3700"/>
              <a:buNone/>
              <a:defRPr>
                <a:solidFill>
                  <a:schemeClr val="lt1"/>
                </a:solidFill>
              </a:defRPr>
            </a:lvl7pPr>
            <a:lvl8pPr lvl="7" algn="l">
              <a:lnSpc>
                <a:spcPct val="100000"/>
              </a:lnSpc>
              <a:spcBef>
                <a:spcPts val="0"/>
              </a:spcBef>
              <a:spcAft>
                <a:spcPts val="0"/>
              </a:spcAft>
              <a:buClr>
                <a:schemeClr val="lt1"/>
              </a:buClr>
              <a:buSzPts val="3700"/>
              <a:buNone/>
              <a:defRPr>
                <a:solidFill>
                  <a:schemeClr val="lt1"/>
                </a:solidFill>
              </a:defRPr>
            </a:lvl8pPr>
            <a:lvl9pPr lvl="8" algn="l">
              <a:lnSpc>
                <a:spcPct val="100000"/>
              </a:lnSpc>
              <a:spcBef>
                <a:spcPts val="0"/>
              </a:spcBef>
              <a:spcAft>
                <a:spcPts val="0"/>
              </a:spcAft>
              <a:buClr>
                <a:schemeClr val="lt1"/>
              </a:buClr>
              <a:buSzPts val="3700"/>
              <a:buNone/>
              <a:defRPr>
                <a:solidFill>
                  <a:schemeClr val="lt1"/>
                </a:solidFill>
              </a:defRPr>
            </a:lvl9pPr>
          </a:lstStyle>
          <a:p/>
        </p:txBody>
      </p:sp>
      <p:sp>
        <p:nvSpPr>
          <p:cNvPr id="48" name="Google Shape;48;p19"/>
          <p:cNvSpPr txBox="1"/>
          <p:nvPr>
            <p:ph idx="12" type="sldNum"/>
          </p:nvPr>
        </p:nvSpPr>
        <p:spPr>
          <a:xfrm>
            <a:off x="11293669" y="6217622"/>
            <a:ext cx="731400" cy="524700"/>
          </a:xfrm>
          <a:prstGeom prst="rect">
            <a:avLst/>
          </a:prstGeom>
          <a:noFill/>
          <a:ln>
            <a:noFill/>
          </a:ln>
        </p:spPr>
        <p:txBody>
          <a:bodyPr anchorCtr="0" anchor="ctr" bIns="121875" lIns="121875" spcFirstLastPara="1" rIns="121875" wrap="square" tIns="121875">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9" name="Shape 49"/>
        <p:cNvGrpSpPr/>
        <p:nvPr/>
      </p:nvGrpSpPr>
      <p:grpSpPr>
        <a:xfrm>
          <a:off x="0" y="0"/>
          <a:ext cx="0" cy="0"/>
          <a:chOff x="0" y="0"/>
          <a:chExt cx="0" cy="0"/>
        </a:xfrm>
      </p:grpSpPr>
      <p:sp>
        <p:nvSpPr>
          <p:cNvPr id="50" name="Google Shape;50;p20"/>
          <p:cNvSpPr/>
          <p:nvPr/>
        </p:nvSpPr>
        <p:spPr>
          <a:xfrm>
            <a:off x="0" y="0"/>
            <a:ext cx="5017800" cy="6858000"/>
          </a:xfrm>
          <a:prstGeom prst="rect">
            <a:avLst/>
          </a:prstGeom>
          <a:solidFill>
            <a:schemeClr val="dk1"/>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 name="Google Shape;51;p20"/>
          <p:cNvSpPr txBox="1"/>
          <p:nvPr>
            <p:ph type="title"/>
          </p:nvPr>
        </p:nvSpPr>
        <p:spPr>
          <a:xfrm>
            <a:off x="415525" y="667900"/>
            <a:ext cx="4168800" cy="2438700"/>
          </a:xfrm>
          <a:prstGeom prst="rect">
            <a:avLst/>
          </a:prstGeom>
          <a:noFill/>
          <a:ln>
            <a:noFill/>
          </a:ln>
        </p:spPr>
        <p:txBody>
          <a:bodyPr anchorCtr="0" anchor="t" bIns="121875" lIns="121875" spcFirstLastPara="1" rIns="121875" wrap="square" tIns="121875">
            <a:normAutofit/>
          </a:bodyPr>
          <a:lstStyle>
            <a:lvl1pPr lvl="0" algn="l">
              <a:lnSpc>
                <a:spcPct val="100000"/>
              </a:lnSpc>
              <a:spcBef>
                <a:spcPts val="0"/>
              </a:spcBef>
              <a:spcAft>
                <a:spcPts val="0"/>
              </a:spcAft>
              <a:buClr>
                <a:schemeClr val="lt1"/>
              </a:buClr>
              <a:buSzPts val="3700"/>
              <a:buNone/>
              <a:defRPr>
                <a:solidFill>
                  <a:schemeClr val="lt1"/>
                </a:solidFill>
              </a:defRPr>
            </a:lvl1pPr>
            <a:lvl2pPr lvl="1" algn="l">
              <a:lnSpc>
                <a:spcPct val="100000"/>
              </a:lnSpc>
              <a:spcBef>
                <a:spcPts val="0"/>
              </a:spcBef>
              <a:spcAft>
                <a:spcPts val="0"/>
              </a:spcAft>
              <a:buClr>
                <a:schemeClr val="lt1"/>
              </a:buClr>
              <a:buSzPts val="3700"/>
              <a:buNone/>
              <a:defRPr>
                <a:solidFill>
                  <a:schemeClr val="lt1"/>
                </a:solidFill>
              </a:defRPr>
            </a:lvl2pPr>
            <a:lvl3pPr lvl="2" algn="l">
              <a:lnSpc>
                <a:spcPct val="100000"/>
              </a:lnSpc>
              <a:spcBef>
                <a:spcPts val="0"/>
              </a:spcBef>
              <a:spcAft>
                <a:spcPts val="0"/>
              </a:spcAft>
              <a:buClr>
                <a:schemeClr val="lt1"/>
              </a:buClr>
              <a:buSzPts val="3700"/>
              <a:buNone/>
              <a:defRPr>
                <a:solidFill>
                  <a:schemeClr val="lt1"/>
                </a:solidFill>
              </a:defRPr>
            </a:lvl3pPr>
            <a:lvl4pPr lvl="3" algn="l">
              <a:lnSpc>
                <a:spcPct val="100000"/>
              </a:lnSpc>
              <a:spcBef>
                <a:spcPts val="0"/>
              </a:spcBef>
              <a:spcAft>
                <a:spcPts val="0"/>
              </a:spcAft>
              <a:buClr>
                <a:schemeClr val="lt1"/>
              </a:buClr>
              <a:buSzPts val="3700"/>
              <a:buNone/>
              <a:defRPr>
                <a:solidFill>
                  <a:schemeClr val="lt1"/>
                </a:solidFill>
              </a:defRPr>
            </a:lvl4pPr>
            <a:lvl5pPr lvl="4" algn="l">
              <a:lnSpc>
                <a:spcPct val="100000"/>
              </a:lnSpc>
              <a:spcBef>
                <a:spcPts val="0"/>
              </a:spcBef>
              <a:spcAft>
                <a:spcPts val="0"/>
              </a:spcAft>
              <a:buClr>
                <a:schemeClr val="lt1"/>
              </a:buClr>
              <a:buSzPts val="3700"/>
              <a:buNone/>
              <a:defRPr>
                <a:solidFill>
                  <a:schemeClr val="lt1"/>
                </a:solidFill>
              </a:defRPr>
            </a:lvl5pPr>
            <a:lvl6pPr lvl="5" algn="l">
              <a:lnSpc>
                <a:spcPct val="100000"/>
              </a:lnSpc>
              <a:spcBef>
                <a:spcPts val="0"/>
              </a:spcBef>
              <a:spcAft>
                <a:spcPts val="0"/>
              </a:spcAft>
              <a:buClr>
                <a:schemeClr val="lt1"/>
              </a:buClr>
              <a:buSzPts val="3700"/>
              <a:buNone/>
              <a:defRPr>
                <a:solidFill>
                  <a:schemeClr val="lt1"/>
                </a:solidFill>
              </a:defRPr>
            </a:lvl6pPr>
            <a:lvl7pPr lvl="6" algn="l">
              <a:lnSpc>
                <a:spcPct val="100000"/>
              </a:lnSpc>
              <a:spcBef>
                <a:spcPts val="0"/>
              </a:spcBef>
              <a:spcAft>
                <a:spcPts val="0"/>
              </a:spcAft>
              <a:buClr>
                <a:schemeClr val="lt1"/>
              </a:buClr>
              <a:buSzPts val="3700"/>
              <a:buNone/>
              <a:defRPr>
                <a:solidFill>
                  <a:schemeClr val="lt1"/>
                </a:solidFill>
              </a:defRPr>
            </a:lvl7pPr>
            <a:lvl8pPr lvl="7" algn="l">
              <a:lnSpc>
                <a:spcPct val="100000"/>
              </a:lnSpc>
              <a:spcBef>
                <a:spcPts val="0"/>
              </a:spcBef>
              <a:spcAft>
                <a:spcPts val="0"/>
              </a:spcAft>
              <a:buClr>
                <a:schemeClr val="lt1"/>
              </a:buClr>
              <a:buSzPts val="3700"/>
              <a:buNone/>
              <a:defRPr>
                <a:solidFill>
                  <a:schemeClr val="lt1"/>
                </a:solidFill>
              </a:defRPr>
            </a:lvl8pPr>
            <a:lvl9pPr lvl="8" algn="l">
              <a:lnSpc>
                <a:spcPct val="100000"/>
              </a:lnSpc>
              <a:spcBef>
                <a:spcPts val="0"/>
              </a:spcBef>
              <a:spcAft>
                <a:spcPts val="0"/>
              </a:spcAft>
              <a:buClr>
                <a:schemeClr val="lt1"/>
              </a:buClr>
              <a:buSzPts val="3700"/>
              <a:buNone/>
              <a:defRPr>
                <a:solidFill>
                  <a:schemeClr val="lt1"/>
                </a:solidFill>
              </a:defRPr>
            </a:lvl9pPr>
          </a:lstStyle>
          <a:p/>
        </p:txBody>
      </p:sp>
      <p:sp>
        <p:nvSpPr>
          <p:cNvPr id="52" name="Google Shape;52;p20"/>
          <p:cNvSpPr txBox="1"/>
          <p:nvPr>
            <p:ph idx="1" type="body"/>
          </p:nvPr>
        </p:nvSpPr>
        <p:spPr>
          <a:xfrm>
            <a:off x="415492" y="3187533"/>
            <a:ext cx="4168800" cy="3063900"/>
          </a:xfrm>
          <a:prstGeom prst="rect">
            <a:avLst/>
          </a:prstGeom>
          <a:noFill/>
          <a:ln>
            <a:noFill/>
          </a:ln>
        </p:spPr>
        <p:txBody>
          <a:bodyPr anchorCtr="0" anchor="t" bIns="121875" lIns="121875" spcFirstLastPara="1" rIns="121875" wrap="square" tIns="121875">
            <a:normAutofit/>
          </a:bodyPr>
          <a:lstStyle>
            <a:lvl1pPr indent="-336550" lvl="0" marL="457200" algn="l">
              <a:lnSpc>
                <a:spcPct val="115000"/>
              </a:lnSpc>
              <a:spcBef>
                <a:spcPts val="0"/>
              </a:spcBef>
              <a:spcAft>
                <a:spcPts val="0"/>
              </a:spcAft>
              <a:buClr>
                <a:schemeClr val="accent2"/>
              </a:buClr>
              <a:buSzPts val="1700"/>
              <a:buChar char="●"/>
              <a:defRPr>
                <a:solidFill>
                  <a:schemeClr val="accent2"/>
                </a:solidFill>
              </a:defRPr>
            </a:lvl1pPr>
            <a:lvl2pPr indent="-323850" lvl="1" marL="914400" algn="l">
              <a:lnSpc>
                <a:spcPct val="115000"/>
              </a:lnSpc>
              <a:spcBef>
                <a:spcPts val="0"/>
              </a:spcBef>
              <a:spcAft>
                <a:spcPts val="0"/>
              </a:spcAft>
              <a:buClr>
                <a:schemeClr val="accent2"/>
              </a:buClr>
              <a:buSzPts val="1500"/>
              <a:buChar char="○"/>
              <a:defRPr>
                <a:solidFill>
                  <a:schemeClr val="accent2"/>
                </a:solidFill>
              </a:defRPr>
            </a:lvl2pPr>
            <a:lvl3pPr indent="-323850" lvl="2" marL="1371600" algn="l">
              <a:lnSpc>
                <a:spcPct val="115000"/>
              </a:lnSpc>
              <a:spcBef>
                <a:spcPts val="0"/>
              </a:spcBef>
              <a:spcAft>
                <a:spcPts val="0"/>
              </a:spcAft>
              <a:buClr>
                <a:schemeClr val="accent2"/>
              </a:buClr>
              <a:buSzPts val="1500"/>
              <a:buChar char="■"/>
              <a:defRPr>
                <a:solidFill>
                  <a:schemeClr val="accent2"/>
                </a:solidFill>
              </a:defRPr>
            </a:lvl3pPr>
            <a:lvl4pPr indent="-323850" lvl="3" marL="1828800" algn="l">
              <a:lnSpc>
                <a:spcPct val="115000"/>
              </a:lnSpc>
              <a:spcBef>
                <a:spcPts val="0"/>
              </a:spcBef>
              <a:spcAft>
                <a:spcPts val="0"/>
              </a:spcAft>
              <a:buClr>
                <a:schemeClr val="accent2"/>
              </a:buClr>
              <a:buSzPts val="1500"/>
              <a:buChar char="●"/>
              <a:defRPr>
                <a:solidFill>
                  <a:schemeClr val="accent2"/>
                </a:solidFill>
              </a:defRPr>
            </a:lvl4pPr>
            <a:lvl5pPr indent="-323850" lvl="4" marL="2286000" algn="l">
              <a:lnSpc>
                <a:spcPct val="115000"/>
              </a:lnSpc>
              <a:spcBef>
                <a:spcPts val="0"/>
              </a:spcBef>
              <a:spcAft>
                <a:spcPts val="0"/>
              </a:spcAft>
              <a:buClr>
                <a:schemeClr val="accent2"/>
              </a:buClr>
              <a:buSzPts val="1500"/>
              <a:buChar char="○"/>
              <a:defRPr>
                <a:solidFill>
                  <a:schemeClr val="accent2"/>
                </a:solidFill>
              </a:defRPr>
            </a:lvl5pPr>
            <a:lvl6pPr indent="-323850" lvl="5" marL="2743200" algn="l">
              <a:lnSpc>
                <a:spcPct val="115000"/>
              </a:lnSpc>
              <a:spcBef>
                <a:spcPts val="0"/>
              </a:spcBef>
              <a:spcAft>
                <a:spcPts val="0"/>
              </a:spcAft>
              <a:buClr>
                <a:schemeClr val="accent2"/>
              </a:buClr>
              <a:buSzPts val="1500"/>
              <a:buChar char="■"/>
              <a:defRPr>
                <a:solidFill>
                  <a:schemeClr val="accent2"/>
                </a:solidFill>
              </a:defRPr>
            </a:lvl6pPr>
            <a:lvl7pPr indent="-323850" lvl="6" marL="3200400" algn="l">
              <a:lnSpc>
                <a:spcPct val="115000"/>
              </a:lnSpc>
              <a:spcBef>
                <a:spcPts val="0"/>
              </a:spcBef>
              <a:spcAft>
                <a:spcPts val="0"/>
              </a:spcAft>
              <a:buClr>
                <a:schemeClr val="accent2"/>
              </a:buClr>
              <a:buSzPts val="1500"/>
              <a:buChar char="●"/>
              <a:defRPr>
                <a:solidFill>
                  <a:schemeClr val="accent2"/>
                </a:solidFill>
              </a:defRPr>
            </a:lvl7pPr>
            <a:lvl8pPr indent="-323850" lvl="7" marL="3657600" algn="l">
              <a:lnSpc>
                <a:spcPct val="115000"/>
              </a:lnSpc>
              <a:spcBef>
                <a:spcPts val="0"/>
              </a:spcBef>
              <a:spcAft>
                <a:spcPts val="0"/>
              </a:spcAft>
              <a:buClr>
                <a:schemeClr val="accent2"/>
              </a:buClr>
              <a:buSzPts val="1500"/>
              <a:buChar char="○"/>
              <a:defRPr>
                <a:solidFill>
                  <a:schemeClr val="accent2"/>
                </a:solidFill>
              </a:defRPr>
            </a:lvl8pPr>
            <a:lvl9pPr indent="-323850" lvl="8" marL="4114800" algn="l">
              <a:lnSpc>
                <a:spcPct val="115000"/>
              </a:lnSpc>
              <a:spcBef>
                <a:spcPts val="0"/>
              </a:spcBef>
              <a:spcAft>
                <a:spcPts val="0"/>
              </a:spcAft>
              <a:buClr>
                <a:schemeClr val="accent2"/>
              </a:buClr>
              <a:buSzPts val="1500"/>
              <a:buChar char="■"/>
              <a:defRPr>
                <a:solidFill>
                  <a:schemeClr val="accent2"/>
                </a:solidFill>
              </a:defRPr>
            </a:lvl9pPr>
          </a:lstStyle>
          <a:p/>
        </p:txBody>
      </p:sp>
      <p:sp>
        <p:nvSpPr>
          <p:cNvPr id="53" name="Google Shape;53;p20"/>
          <p:cNvSpPr txBox="1"/>
          <p:nvPr>
            <p:ph idx="12" type="sldNum"/>
          </p:nvPr>
        </p:nvSpPr>
        <p:spPr>
          <a:xfrm>
            <a:off x="11293669" y="6217622"/>
            <a:ext cx="731400" cy="524700"/>
          </a:xfrm>
          <a:prstGeom prst="rect">
            <a:avLst/>
          </a:prstGeom>
          <a:noFill/>
          <a:ln>
            <a:noFill/>
          </a:ln>
        </p:spPr>
        <p:txBody>
          <a:bodyPr anchorCtr="0" anchor="ctr" bIns="121875" lIns="121875" spcFirstLastPara="1" rIns="121875" wrap="square" tIns="121875">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4" name="Shape 54"/>
        <p:cNvGrpSpPr/>
        <p:nvPr/>
      </p:nvGrpSpPr>
      <p:grpSpPr>
        <a:xfrm>
          <a:off x="0" y="0"/>
          <a:ext cx="0" cy="0"/>
          <a:chOff x="0" y="0"/>
          <a:chExt cx="0" cy="0"/>
        </a:xfrm>
      </p:grpSpPr>
      <p:sp>
        <p:nvSpPr>
          <p:cNvPr id="55" name="Google Shape;55;p21"/>
          <p:cNvSpPr txBox="1"/>
          <p:nvPr>
            <p:ph type="title"/>
          </p:nvPr>
        </p:nvSpPr>
        <p:spPr>
          <a:xfrm>
            <a:off x="415458" y="1064800"/>
            <a:ext cx="8328300" cy="4728300"/>
          </a:xfrm>
          <a:prstGeom prst="rect">
            <a:avLst/>
          </a:prstGeom>
          <a:noFill/>
          <a:ln>
            <a:noFill/>
          </a:ln>
        </p:spPr>
        <p:txBody>
          <a:bodyPr anchorCtr="0" anchor="ctr" bIns="121875" lIns="121875" spcFirstLastPara="1" rIns="121875" wrap="square" tIns="12187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56" name="Google Shape;56;p21"/>
          <p:cNvSpPr txBox="1"/>
          <p:nvPr>
            <p:ph idx="12" type="sldNum"/>
          </p:nvPr>
        </p:nvSpPr>
        <p:spPr>
          <a:xfrm>
            <a:off x="11293669" y="6217622"/>
            <a:ext cx="731400" cy="524700"/>
          </a:xfrm>
          <a:prstGeom prst="rect">
            <a:avLst/>
          </a:prstGeom>
          <a:noFill/>
          <a:ln>
            <a:noFill/>
          </a:ln>
        </p:spPr>
        <p:txBody>
          <a:bodyPr anchorCtr="0" anchor="ctr" bIns="121875" lIns="121875" spcFirstLastPara="1" rIns="121875" wrap="square" tIns="121875">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paradigm">
    <p:bg>
      <p:bgPr>
        <a:solidFill>
          <a:schemeClr val="lt1"/>
        </a:solidFill>
      </p:bgPr>
    </p:bg>
    <p:spTree>
      <p:nvGrpSpPr>
        <p:cNvPr id="9" name="Shape 9"/>
        <p:cNvGrpSpPr/>
        <p:nvPr/>
      </p:nvGrpSpPr>
      <p:grpSpPr>
        <a:xfrm>
          <a:off x="0" y="0"/>
          <a:ext cx="0" cy="0"/>
          <a:chOff x="0" y="0"/>
          <a:chExt cx="0" cy="0"/>
        </a:xfrm>
      </p:grpSpPr>
      <p:sp>
        <p:nvSpPr>
          <p:cNvPr id="10" name="Google Shape;10;p12"/>
          <p:cNvSpPr txBox="1"/>
          <p:nvPr>
            <p:ph type="title"/>
          </p:nvPr>
        </p:nvSpPr>
        <p:spPr>
          <a:xfrm>
            <a:off x="415492" y="593367"/>
            <a:ext cx="11357700" cy="763500"/>
          </a:xfrm>
          <a:prstGeom prst="rect">
            <a:avLst/>
          </a:prstGeom>
          <a:noFill/>
          <a:ln>
            <a:noFill/>
          </a:ln>
        </p:spPr>
        <p:txBody>
          <a:bodyPr anchorCtr="0" anchor="t" bIns="121875" lIns="121875" spcFirstLastPara="1" rIns="121875" wrap="square" tIns="121875">
            <a:normAutofit/>
          </a:bodyPr>
          <a:lstStyle>
            <a:lvl1pPr lvl="0" marR="0" rtl="0" algn="l">
              <a:lnSpc>
                <a:spcPct val="100000"/>
              </a:lnSpc>
              <a:spcBef>
                <a:spcPts val="0"/>
              </a:spcBef>
              <a:spcAft>
                <a:spcPts val="0"/>
              </a:spcAft>
              <a:buClr>
                <a:schemeClr val="accent1"/>
              </a:buClr>
              <a:buSzPts val="3700"/>
              <a:buFont typeface="Merriweather"/>
              <a:buNone/>
              <a:defRPr b="0" i="0" sz="3700" u="none" cap="none" strike="noStrike">
                <a:solidFill>
                  <a:schemeClr val="accent1"/>
                </a:solidFill>
                <a:latin typeface="Merriweather"/>
                <a:ea typeface="Merriweather"/>
                <a:cs typeface="Merriweather"/>
                <a:sym typeface="Merriweather"/>
              </a:defRPr>
            </a:lvl1pPr>
            <a:lvl2pPr lvl="1" marR="0" rtl="0" algn="l">
              <a:lnSpc>
                <a:spcPct val="100000"/>
              </a:lnSpc>
              <a:spcBef>
                <a:spcPts val="0"/>
              </a:spcBef>
              <a:spcAft>
                <a:spcPts val="0"/>
              </a:spcAft>
              <a:buClr>
                <a:schemeClr val="accent1"/>
              </a:buClr>
              <a:buSzPts val="3700"/>
              <a:buFont typeface="Merriweather"/>
              <a:buNone/>
              <a:defRPr b="0" i="0" sz="3700" u="none" cap="none" strike="noStrike">
                <a:solidFill>
                  <a:schemeClr val="accent1"/>
                </a:solidFill>
                <a:latin typeface="Merriweather"/>
                <a:ea typeface="Merriweather"/>
                <a:cs typeface="Merriweather"/>
                <a:sym typeface="Merriweather"/>
              </a:defRPr>
            </a:lvl2pPr>
            <a:lvl3pPr lvl="2" marR="0" rtl="0" algn="l">
              <a:lnSpc>
                <a:spcPct val="100000"/>
              </a:lnSpc>
              <a:spcBef>
                <a:spcPts val="0"/>
              </a:spcBef>
              <a:spcAft>
                <a:spcPts val="0"/>
              </a:spcAft>
              <a:buClr>
                <a:schemeClr val="accent1"/>
              </a:buClr>
              <a:buSzPts val="3700"/>
              <a:buFont typeface="Merriweather"/>
              <a:buNone/>
              <a:defRPr b="0" i="0" sz="3700" u="none" cap="none" strike="noStrike">
                <a:solidFill>
                  <a:schemeClr val="accent1"/>
                </a:solidFill>
                <a:latin typeface="Merriweather"/>
                <a:ea typeface="Merriweather"/>
                <a:cs typeface="Merriweather"/>
                <a:sym typeface="Merriweather"/>
              </a:defRPr>
            </a:lvl3pPr>
            <a:lvl4pPr lvl="3" marR="0" rtl="0" algn="l">
              <a:lnSpc>
                <a:spcPct val="100000"/>
              </a:lnSpc>
              <a:spcBef>
                <a:spcPts val="0"/>
              </a:spcBef>
              <a:spcAft>
                <a:spcPts val="0"/>
              </a:spcAft>
              <a:buClr>
                <a:schemeClr val="accent1"/>
              </a:buClr>
              <a:buSzPts val="3700"/>
              <a:buFont typeface="Merriweather"/>
              <a:buNone/>
              <a:defRPr b="0" i="0" sz="3700" u="none" cap="none" strike="noStrike">
                <a:solidFill>
                  <a:schemeClr val="accent1"/>
                </a:solidFill>
                <a:latin typeface="Merriweather"/>
                <a:ea typeface="Merriweather"/>
                <a:cs typeface="Merriweather"/>
                <a:sym typeface="Merriweather"/>
              </a:defRPr>
            </a:lvl4pPr>
            <a:lvl5pPr lvl="4" marR="0" rtl="0" algn="l">
              <a:lnSpc>
                <a:spcPct val="100000"/>
              </a:lnSpc>
              <a:spcBef>
                <a:spcPts val="0"/>
              </a:spcBef>
              <a:spcAft>
                <a:spcPts val="0"/>
              </a:spcAft>
              <a:buClr>
                <a:schemeClr val="accent1"/>
              </a:buClr>
              <a:buSzPts val="3700"/>
              <a:buFont typeface="Merriweather"/>
              <a:buNone/>
              <a:defRPr b="0" i="0" sz="3700" u="none" cap="none" strike="noStrike">
                <a:solidFill>
                  <a:schemeClr val="accent1"/>
                </a:solidFill>
                <a:latin typeface="Merriweather"/>
                <a:ea typeface="Merriweather"/>
                <a:cs typeface="Merriweather"/>
                <a:sym typeface="Merriweather"/>
              </a:defRPr>
            </a:lvl5pPr>
            <a:lvl6pPr lvl="5" marR="0" rtl="0" algn="l">
              <a:lnSpc>
                <a:spcPct val="100000"/>
              </a:lnSpc>
              <a:spcBef>
                <a:spcPts val="0"/>
              </a:spcBef>
              <a:spcAft>
                <a:spcPts val="0"/>
              </a:spcAft>
              <a:buClr>
                <a:schemeClr val="accent1"/>
              </a:buClr>
              <a:buSzPts val="3700"/>
              <a:buFont typeface="Merriweather"/>
              <a:buNone/>
              <a:defRPr b="0" i="0" sz="3700" u="none" cap="none" strike="noStrike">
                <a:solidFill>
                  <a:schemeClr val="accent1"/>
                </a:solidFill>
                <a:latin typeface="Merriweather"/>
                <a:ea typeface="Merriweather"/>
                <a:cs typeface="Merriweather"/>
                <a:sym typeface="Merriweather"/>
              </a:defRPr>
            </a:lvl6pPr>
            <a:lvl7pPr lvl="6" marR="0" rtl="0" algn="l">
              <a:lnSpc>
                <a:spcPct val="100000"/>
              </a:lnSpc>
              <a:spcBef>
                <a:spcPts val="0"/>
              </a:spcBef>
              <a:spcAft>
                <a:spcPts val="0"/>
              </a:spcAft>
              <a:buClr>
                <a:schemeClr val="accent1"/>
              </a:buClr>
              <a:buSzPts val="3700"/>
              <a:buFont typeface="Merriweather"/>
              <a:buNone/>
              <a:defRPr b="0" i="0" sz="3700" u="none" cap="none" strike="noStrike">
                <a:solidFill>
                  <a:schemeClr val="accent1"/>
                </a:solidFill>
                <a:latin typeface="Merriweather"/>
                <a:ea typeface="Merriweather"/>
                <a:cs typeface="Merriweather"/>
                <a:sym typeface="Merriweather"/>
              </a:defRPr>
            </a:lvl7pPr>
            <a:lvl8pPr lvl="7" marR="0" rtl="0" algn="l">
              <a:lnSpc>
                <a:spcPct val="100000"/>
              </a:lnSpc>
              <a:spcBef>
                <a:spcPts val="0"/>
              </a:spcBef>
              <a:spcAft>
                <a:spcPts val="0"/>
              </a:spcAft>
              <a:buClr>
                <a:schemeClr val="accent1"/>
              </a:buClr>
              <a:buSzPts val="3700"/>
              <a:buFont typeface="Merriweather"/>
              <a:buNone/>
              <a:defRPr b="0" i="0" sz="3700" u="none" cap="none" strike="noStrike">
                <a:solidFill>
                  <a:schemeClr val="accent1"/>
                </a:solidFill>
                <a:latin typeface="Merriweather"/>
                <a:ea typeface="Merriweather"/>
                <a:cs typeface="Merriweather"/>
                <a:sym typeface="Merriweather"/>
              </a:defRPr>
            </a:lvl8pPr>
            <a:lvl9pPr lvl="8" marR="0" rtl="0" algn="l">
              <a:lnSpc>
                <a:spcPct val="100000"/>
              </a:lnSpc>
              <a:spcBef>
                <a:spcPts val="0"/>
              </a:spcBef>
              <a:spcAft>
                <a:spcPts val="0"/>
              </a:spcAft>
              <a:buClr>
                <a:schemeClr val="accent1"/>
              </a:buClr>
              <a:buSzPts val="3700"/>
              <a:buFont typeface="Merriweather"/>
              <a:buNone/>
              <a:defRPr b="0" i="0" sz="3700" u="none" cap="none" strike="noStrike">
                <a:solidFill>
                  <a:schemeClr val="accent1"/>
                </a:solidFill>
                <a:latin typeface="Merriweather"/>
                <a:ea typeface="Merriweather"/>
                <a:cs typeface="Merriweather"/>
                <a:sym typeface="Merriweather"/>
              </a:defRPr>
            </a:lvl9pPr>
          </a:lstStyle>
          <a:p/>
        </p:txBody>
      </p:sp>
      <p:sp>
        <p:nvSpPr>
          <p:cNvPr id="11" name="Google Shape;11;p12"/>
          <p:cNvSpPr txBox="1"/>
          <p:nvPr>
            <p:ph idx="1" type="body"/>
          </p:nvPr>
        </p:nvSpPr>
        <p:spPr>
          <a:xfrm>
            <a:off x="415492" y="1536633"/>
            <a:ext cx="11357700" cy="4555200"/>
          </a:xfrm>
          <a:prstGeom prst="rect">
            <a:avLst/>
          </a:prstGeom>
          <a:noFill/>
          <a:ln>
            <a:noFill/>
          </a:ln>
        </p:spPr>
        <p:txBody>
          <a:bodyPr anchorCtr="0" anchor="t" bIns="121875" lIns="121875" spcFirstLastPara="1" rIns="121875" wrap="square" tIns="121875">
            <a:normAutofit/>
          </a:bodyPr>
          <a:lstStyle>
            <a:lvl1pPr indent="-336550" lvl="0" marL="457200" marR="0" rtl="0" algn="l">
              <a:lnSpc>
                <a:spcPct val="115000"/>
              </a:lnSpc>
              <a:spcBef>
                <a:spcPts val="0"/>
              </a:spcBef>
              <a:spcAft>
                <a:spcPts val="0"/>
              </a:spcAft>
              <a:buClr>
                <a:schemeClr val="dk2"/>
              </a:buClr>
              <a:buSzPts val="1700"/>
              <a:buFont typeface="Roboto"/>
              <a:buChar char="●"/>
              <a:defRPr b="0" i="0" sz="1700" u="none" cap="none" strike="noStrike">
                <a:solidFill>
                  <a:schemeClr val="dk2"/>
                </a:solidFill>
                <a:latin typeface="Roboto"/>
                <a:ea typeface="Roboto"/>
                <a:cs typeface="Roboto"/>
                <a:sym typeface="Roboto"/>
              </a:defRPr>
            </a:lvl1pPr>
            <a:lvl2pPr indent="-323850" lvl="1" marL="914400" marR="0" rtl="0" algn="l">
              <a:lnSpc>
                <a:spcPct val="115000"/>
              </a:lnSpc>
              <a:spcBef>
                <a:spcPts val="0"/>
              </a:spcBef>
              <a:spcAft>
                <a:spcPts val="0"/>
              </a:spcAft>
              <a:buClr>
                <a:schemeClr val="dk2"/>
              </a:buClr>
              <a:buSzPts val="1500"/>
              <a:buFont typeface="Roboto"/>
              <a:buChar char="○"/>
              <a:defRPr b="0" i="0" sz="1500" u="none" cap="none" strike="noStrike">
                <a:solidFill>
                  <a:schemeClr val="dk2"/>
                </a:solidFill>
                <a:latin typeface="Roboto"/>
                <a:ea typeface="Roboto"/>
                <a:cs typeface="Roboto"/>
                <a:sym typeface="Roboto"/>
              </a:defRPr>
            </a:lvl2pPr>
            <a:lvl3pPr indent="-323850" lvl="2" marL="1371600" marR="0" rtl="0" algn="l">
              <a:lnSpc>
                <a:spcPct val="115000"/>
              </a:lnSpc>
              <a:spcBef>
                <a:spcPts val="0"/>
              </a:spcBef>
              <a:spcAft>
                <a:spcPts val="0"/>
              </a:spcAft>
              <a:buClr>
                <a:schemeClr val="dk2"/>
              </a:buClr>
              <a:buSzPts val="1500"/>
              <a:buFont typeface="Roboto"/>
              <a:buChar char="■"/>
              <a:defRPr b="0" i="0" sz="1500" u="none" cap="none" strike="noStrike">
                <a:solidFill>
                  <a:schemeClr val="dk2"/>
                </a:solidFill>
                <a:latin typeface="Roboto"/>
                <a:ea typeface="Roboto"/>
                <a:cs typeface="Roboto"/>
                <a:sym typeface="Roboto"/>
              </a:defRPr>
            </a:lvl3pPr>
            <a:lvl4pPr indent="-323850" lvl="3" marL="1828800" marR="0" rtl="0" algn="l">
              <a:lnSpc>
                <a:spcPct val="115000"/>
              </a:lnSpc>
              <a:spcBef>
                <a:spcPts val="0"/>
              </a:spcBef>
              <a:spcAft>
                <a:spcPts val="0"/>
              </a:spcAft>
              <a:buClr>
                <a:schemeClr val="dk2"/>
              </a:buClr>
              <a:buSzPts val="1500"/>
              <a:buFont typeface="Roboto"/>
              <a:buChar char="●"/>
              <a:defRPr b="0" i="0" sz="1500" u="none" cap="none" strike="noStrike">
                <a:solidFill>
                  <a:schemeClr val="dk2"/>
                </a:solidFill>
                <a:latin typeface="Roboto"/>
                <a:ea typeface="Roboto"/>
                <a:cs typeface="Roboto"/>
                <a:sym typeface="Roboto"/>
              </a:defRPr>
            </a:lvl4pPr>
            <a:lvl5pPr indent="-323850" lvl="4" marL="2286000" marR="0" rtl="0" algn="l">
              <a:lnSpc>
                <a:spcPct val="115000"/>
              </a:lnSpc>
              <a:spcBef>
                <a:spcPts val="0"/>
              </a:spcBef>
              <a:spcAft>
                <a:spcPts val="0"/>
              </a:spcAft>
              <a:buClr>
                <a:schemeClr val="dk2"/>
              </a:buClr>
              <a:buSzPts val="1500"/>
              <a:buFont typeface="Roboto"/>
              <a:buChar char="○"/>
              <a:defRPr b="0" i="0" sz="1500" u="none" cap="none" strike="noStrike">
                <a:solidFill>
                  <a:schemeClr val="dk2"/>
                </a:solidFill>
                <a:latin typeface="Roboto"/>
                <a:ea typeface="Roboto"/>
                <a:cs typeface="Roboto"/>
                <a:sym typeface="Roboto"/>
              </a:defRPr>
            </a:lvl5pPr>
            <a:lvl6pPr indent="-323850" lvl="5" marL="2743200" marR="0" rtl="0" algn="l">
              <a:lnSpc>
                <a:spcPct val="115000"/>
              </a:lnSpc>
              <a:spcBef>
                <a:spcPts val="0"/>
              </a:spcBef>
              <a:spcAft>
                <a:spcPts val="0"/>
              </a:spcAft>
              <a:buClr>
                <a:schemeClr val="dk2"/>
              </a:buClr>
              <a:buSzPts val="1500"/>
              <a:buFont typeface="Roboto"/>
              <a:buChar char="■"/>
              <a:defRPr b="0" i="0" sz="1500" u="none" cap="none" strike="noStrike">
                <a:solidFill>
                  <a:schemeClr val="dk2"/>
                </a:solidFill>
                <a:latin typeface="Roboto"/>
                <a:ea typeface="Roboto"/>
                <a:cs typeface="Roboto"/>
                <a:sym typeface="Roboto"/>
              </a:defRPr>
            </a:lvl6pPr>
            <a:lvl7pPr indent="-323850" lvl="6" marL="3200400" marR="0" rtl="0" algn="l">
              <a:lnSpc>
                <a:spcPct val="115000"/>
              </a:lnSpc>
              <a:spcBef>
                <a:spcPts val="0"/>
              </a:spcBef>
              <a:spcAft>
                <a:spcPts val="0"/>
              </a:spcAft>
              <a:buClr>
                <a:schemeClr val="dk2"/>
              </a:buClr>
              <a:buSzPts val="1500"/>
              <a:buFont typeface="Roboto"/>
              <a:buChar char="●"/>
              <a:defRPr b="0" i="0" sz="1500" u="none" cap="none" strike="noStrike">
                <a:solidFill>
                  <a:schemeClr val="dk2"/>
                </a:solidFill>
                <a:latin typeface="Roboto"/>
                <a:ea typeface="Roboto"/>
                <a:cs typeface="Roboto"/>
                <a:sym typeface="Roboto"/>
              </a:defRPr>
            </a:lvl7pPr>
            <a:lvl8pPr indent="-323850" lvl="7" marL="3657600" marR="0" rtl="0" algn="l">
              <a:lnSpc>
                <a:spcPct val="115000"/>
              </a:lnSpc>
              <a:spcBef>
                <a:spcPts val="0"/>
              </a:spcBef>
              <a:spcAft>
                <a:spcPts val="0"/>
              </a:spcAft>
              <a:buClr>
                <a:schemeClr val="dk2"/>
              </a:buClr>
              <a:buSzPts val="1500"/>
              <a:buFont typeface="Roboto"/>
              <a:buChar char="○"/>
              <a:defRPr b="0" i="0" sz="1500" u="none" cap="none" strike="noStrike">
                <a:solidFill>
                  <a:schemeClr val="dk2"/>
                </a:solidFill>
                <a:latin typeface="Roboto"/>
                <a:ea typeface="Roboto"/>
                <a:cs typeface="Roboto"/>
                <a:sym typeface="Roboto"/>
              </a:defRPr>
            </a:lvl8pPr>
            <a:lvl9pPr indent="-323850" lvl="8" marL="4114800" marR="0" rtl="0" algn="l">
              <a:lnSpc>
                <a:spcPct val="115000"/>
              </a:lnSpc>
              <a:spcBef>
                <a:spcPts val="0"/>
              </a:spcBef>
              <a:spcAft>
                <a:spcPts val="0"/>
              </a:spcAft>
              <a:buClr>
                <a:schemeClr val="dk2"/>
              </a:buClr>
              <a:buSzPts val="1500"/>
              <a:buFont typeface="Roboto"/>
              <a:buChar char="■"/>
              <a:defRPr b="0" i="0" sz="1500" u="none" cap="none" strike="noStrike">
                <a:solidFill>
                  <a:schemeClr val="dk2"/>
                </a:solidFill>
                <a:latin typeface="Roboto"/>
                <a:ea typeface="Roboto"/>
                <a:cs typeface="Roboto"/>
                <a:sym typeface="Roboto"/>
              </a:defRPr>
            </a:lvl9pPr>
          </a:lstStyle>
          <a:p/>
        </p:txBody>
      </p:sp>
      <p:sp>
        <p:nvSpPr>
          <p:cNvPr id="12" name="Google Shape;12;p12"/>
          <p:cNvSpPr txBox="1"/>
          <p:nvPr>
            <p:ph idx="12" type="sldNum"/>
          </p:nvPr>
        </p:nvSpPr>
        <p:spPr>
          <a:xfrm>
            <a:off x="11293669" y="6217622"/>
            <a:ext cx="731400" cy="524700"/>
          </a:xfrm>
          <a:prstGeom prst="rect">
            <a:avLst/>
          </a:prstGeom>
          <a:noFill/>
          <a:ln>
            <a:noFill/>
          </a:ln>
        </p:spPr>
        <p:txBody>
          <a:bodyPr anchorCtr="0" anchor="ctr" bIns="121875" lIns="121875" spcFirstLastPara="1" rIns="121875" wrap="square" tIns="121875">
            <a:norm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IN"/>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hyperlink" Target="http://www.powershow.com/relay.php?pid=8800284&amp;url=http%3A%2F%2Fwww.dezyre.com%2Farticle%2Fdata-science-programming-python-vs-r%2F128"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 name="Shape 74"/>
        <p:cNvGrpSpPr/>
        <p:nvPr/>
      </p:nvGrpSpPr>
      <p:grpSpPr>
        <a:xfrm>
          <a:off x="0" y="0"/>
          <a:ext cx="0" cy="0"/>
          <a:chOff x="0" y="0"/>
          <a:chExt cx="0" cy="0"/>
        </a:xfrm>
      </p:grpSpPr>
      <p:sp>
        <p:nvSpPr>
          <p:cNvPr id="75" name="Google Shape;75;p1"/>
          <p:cNvSpPr txBox="1"/>
          <p:nvPr/>
        </p:nvSpPr>
        <p:spPr>
          <a:xfrm>
            <a:off x="2913525" y="2504100"/>
            <a:ext cx="6668100" cy="831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400"/>
              <a:buFont typeface="Arial"/>
              <a:buNone/>
            </a:pPr>
            <a:r>
              <a:rPr b="0" i="0" lang="en-IN" sz="4400" u="none" cap="none" strike="noStrike">
                <a:solidFill>
                  <a:srgbClr val="000000"/>
                </a:solidFill>
                <a:latin typeface="Varela Round"/>
                <a:ea typeface="Varela Round"/>
                <a:cs typeface="Varela Round"/>
                <a:sym typeface="Varela Round"/>
              </a:rPr>
              <a:t>MACHINE LEARNING</a:t>
            </a:r>
            <a:endParaRPr b="0" i="0" sz="4400" u="none" cap="none" strike="noStrike">
              <a:solidFill>
                <a:srgbClr val="000000"/>
              </a:solidFill>
              <a:latin typeface="Varela Round"/>
              <a:ea typeface="Varela Round"/>
              <a:cs typeface="Varela Round"/>
              <a:sym typeface="Varela Round"/>
            </a:endParaRPr>
          </a:p>
        </p:txBody>
      </p:sp>
      <p:sp>
        <p:nvSpPr>
          <p:cNvPr id="76" name="Google Shape;76;p1"/>
          <p:cNvSpPr txBox="1"/>
          <p:nvPr/>
        </p:nvSpPr>
        <p:spPr>
          <a:xfrm>
            <a:off x="6800125" y="4345100"/>
            <a:ext cx="3125100" cy="831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100"/>
              <a:buFont typeface="Arial"/>
              <a:buNone/>
            </a:pPr>
            <a:r>
              <a:rPr b="0" i="0" lang="en-IN" sz="2100" u="none" cap="none" strike="noStrike">
                <a:solidFill>
                  <a:srgbClr val="3F3F3F"/>
                </a:solidFill>
                <a:latin typeface="Roboto"/>
                <a:ea typeface="Roboto"/>
                <a:cs typeface="Roboto"/>
                <a:sym typeface="Roboto"/>
              </a:rPr>
              <a:t>Presented By :</a:t>
            </a:r>
            <a:endParaRPr b="0" i="0" sz="2100" u="none" cap="none" strike="noStrike">
              <a:solidFill>
                <a:srgbClr val="3F3F3F"/>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2100"/>
              <a:buFont typeface="Arial"/>
              <a:buNone/>
            </a:pPr>
            <a:r>
              <a:rPr b="0" i="0" lang="en-IN" sz="2100" u="none" cap="none" strike="noStrike">
                <a:solidFill>
                  <a:srgbClr val="274E13"/>
                </a:solidFill>
                <a:latin typeface="Roboto"/>
                <a:ea typeface="Roboto"/>
                <a:cs typeface="Roboto"/>
                <a:sym typeface="Roboto"/>
              </a:rPr>
              <a:t>Dasari Mohan Krishna</a:t>
            </a:r>
            <a:endParaRPr b="0" i="0" sz="2100" u="none" cap="none" strike="noStrike">
              <a:solidFill>
                <a:srgbClr val="274E13"/>
              </a:solidFill>
              <a:latin typeface="Roboto"/>
              <a:ea typeface="Roboto"/>
              <a:cs typeface="Roboto"/>
              <a:sym typeface="Roboto"/>
            </a:endParaRPr>
          </a:p>
        </p:txBody>
      </p:sp>
      <p:sp>
        <p:nvSpPr>
          <p:cNvPr id="77" name="Google Shape;77;p1"/>
          <p:cNvSpPr txBox="1"/>
          <p:nvPr/>
        </p:nvSpPr>
        <p:spPr>
          <a:xfrm>
            <a:off x="366600" y="1996200"/>
            <a:ext cx="2294100" cy="184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IN" sz="2700">
                <a:solidFill>
                  <a:srgbClr val="D5392B"/>
                </a:solidFill>
                <a:latin typeface="Roboto"/>
                <a:ea typeface="Roboto"/>
                <a:cs typeface="Roboto"/>
                <a:sym typeface="Roboto"/>
              </a:rPr>
              <a:t>What ?</a:t>
            </a:r>
            <a:endParaRPr i="1" sz="2700">
              <a:solidFill>
                <a:srgbClr val="D5392B"/>
              </a:solidFill>
              <a:latin typeface="Roboto"/>
              <a:ea typeface="Roboto"/>
              <a:cs typeface="Roboto"/>
              <a:sym typeface="Roboto"/>
            </a:endParaRPr>
          </a:p>
          <a:p>
            <a:pPr indent="0" lvl="0" marL="0" rtl="0" algn="l">
              <a:spcBef>
                <a:spcPts val="0"/>
              </a:spcBef>
              <a:spcAft>
                <a:spcPts val="0"/>
              </a:spcAft>
              <a:buNone/>
            </a:pPr>
            <a:r>
              <a:rPr i="1" lang="en-IN" sz="2700">
                <a:solidFill>
                  <a:srgbClr val="D5392B"/>
                </a:solidFill>
                <a:latin typeface="Roboto"/>
                <a:ea typeface="Roboto"/>
                <a:cs typeface="Roboto"/>
                <a:sym typeface="Roboto"/>
              </a:rPr>
              <a:t>Why ?       </a:t>
            </a:r>
            <a:endParaRPr i="1" sz="2700">
              <a:solidFill>
                <a:srgbClr val="D5392B"/>
              </a:solidFill>
              <a:latin typeface="Roboto"/>
              <a:ea typeface="Roboto"/>
              <a:cs typeface="Roboto"/>
              <a:sym typeface="Roboto"/>
            </a:endParaRPr>
          </a:p>
          <a:p>
            <a:pPr indent="0" lvl="0" marL="0" rtl="0" algn="l">
              <a:spcBef>
                <a:spcPts val="0"/>
              </a:spcBef>
              <a:spcAft>
                <a:spcPts val="0"/>
              </a:spcAft>
              <a:buNone/>
            </a:pPr>
            <a:r>
              <a:rPr i="1" lang="en-IN" sz="2700">
                <a:solidFill>
                  <a:srgbClr val="D5392B"/>
                </a:solidFill>
                <a:latin typeface="Roboto"/>
                <a:ea typeface="Roboto"/>
                <a:cs typeface="Roboto"/>
                <a:sym typeface="Roboto"/>
              </a:rPr>
              <a:t>How ?</a:t>
            </a:r>
            <a:endParaRPr i="1" sz="2700">
              <a:solidFill>
                <a:srgbClr val="D5392B"/>
              </a:solidFill>
              <a:latin typeface="Roboto"/>
              <a:ea typeface="Roboto"/>
              <a:cs typeface="Roboto"/>
              <a:sym typeface="Roboto"/>
            </a:endParaRPr>
          </a:p>
          <a:p>
            <a:pPr indent="0" lvl="0" marL="0" rtl="0" algn="l">
              <a:spcBef>
                <a:spcPts val="0"/>
              </a:spcBef>
              <a:spcAft>
                <a:spcPts val="0"/>
              </a:spcAft>
              <a:buNone/>
            </a:pPr>
            <a:r>
              <a:rPr i="1" lang="en-IN" sz="2700">
                <a:solidFill>
                  <a:srgbClr val="D5392B"/>
                </a:solidFill>
                <a:latin typeface="Roboto"/>
                <a:ea typeface="Roboto"/>
                <a:cs typeface="Roboto"/>
                <a:sym typeface="Roboto"/>
              </a:rPr>
              <a:t>Where ?</a:t>
            </a:r>
            <a:endParaRPr i="1" sz="2700">
              <a:solidFill>
                <a:srgbClr val="D5392B"/>
              </a:solidFill>
              <a:latin typeface="Roboto"/>
              <a:ea typeface="Roboto"/>
              <a:cs typeface="Roboto"/>
              <a:sym typeface="Roboto"/>
            </a:endParaRPr>
          </a:p>
        </p:txBody>
      </p:sp>
      <p:cxnSp>
        <p:nvCxnSpPr>
          <p:cNvPr id="78" name="Google Shape;78;p1"/>
          <p:cNvCxnSpPr/>
          <p:nvPr/>
        </p:nvCxnSpPr>
        <p:spPr>
          <a:xfrm>
            <a:off x="1614950" y="2300750"/>
            <a:ext cx="1607700" cy="663600"/>
          </a:xfrm>
          <a:prstGeom prst="curvedConnector3">
            <a:avLst>
              <a:gd fmla="val 50000" name="adj1"/>
            </a:avLst>
          </a:prstGeom>
          <a:noFill/>
          <a:ln cap="flat" cmpd="sng" w="28575">
            <a:solidFill>
              <a:schemeClr val="dk2"/>
            </a:solidFill>
            <a:prstDash val="solid"/>
            <a:round/>
            <a:headEnd len="med" w="med" type="none"/>
            <a:tailEnd len="med" w="med" type="none"/>
          </a:ln>
        </p:spPr>
      </p:cxnSp>
      <p:cxnSp>
        <p:nvCxnSpPr>
          <p:cNvPr id="79" name="Google Shape;79;p1"/>
          <p:cNvCxnSpPr>
            <a:endCxn id="75" idx="1"/>
          </p:cNvCxnSpPr>
          <p:nvPr/>
        </p:nvCxnSpPr>
        <p:spPr>
          <a:xfrm>
            <a:off x="1504425" y="2727450"/>
            <a:ext cx="1409100" cy="192300"/>
          </a:xfrm>
          <a:prstGeom prst="curvedConnector3">
            <a:avLst>
              <a:gd fmla="val 50000" name="adj1"/>
            </a:avLst>
          </a:prstGeom>
          <a:noFill/>
          <a:ln cap="flat" cmpd="sng" w="28575">
            <a:solidFill>
              <a:schemeClr val="dk2"/>
            </a:solidFill>
            <a:prstDash val="solid"/>
            <a:round/>
            <a:headEnd len="med" w="med" type="none"/>
            <a:tailEnd len="med" w="med" type="none"/>
          </a:ln>
        </p:spPr>
      </p:cxnSp>
      <p:cxnSp>
        <p:nvCxnSpPr>
          <p:cNvPr id="80" name="Google Shape;80;p1"/>
          <p:cNvCxnSpPr>
            <a:endCxn id="75" idx="1"/>
          </p:cNvCxnSpPr>
          <p:nvPr/>
        </p:nvCxnSpPr>
        <p:spPr>
          <a:xfrm flipH="1" rot="10800000">
            <a:off x="1836225" y="2919750"/>
            <a:ext cx="1077300" cy="613500"/>
          </a:xfrm>
          <a:prstGeom prst="curvedConnector3">
            <a:avLst>
              <a:gd fmla="val 50000" name="adj1"/>
            </a:avLst>
          </a:prstGeom>
          <a:noFill/>
          <a:ln cap="flat" cmpd="sng" w="28575">
            <a:solidFill>
              <a:schemeClr val="dk2"/>
            </a:solidFill>
            <a:prstDash val="solid"/>
            <a:round/>
            <a:headEnd len="med" w="med" type="none"/>
            <a:tailEnd len="med" w="med" type="none"/>
          </a:ln>
        </p:spPr>
      </p:cxnSp>
      <p:cxnSp>
        <p:nvCxnSpPr>
          <p:cNvPr id="81" name="Google Shape;81;p1"/>
          <p:cNvCxnSpPr>
            <a:endCxn id="75" idx="1"/>
          </p:cNvCxnSpPr>
          <p:nvPr/>
        </p:nvCxnSpPr>
        <p:spPr>
          <a:xfrm flipH="1" rot="10800000">
            <a:off x="1678125" y="2919750"/>
            <a:ext cx="1235400" cy="234300"/>
          </a:xfrm>
          <a:prstGeom prst="curvedConnector3">
            <a:avLst>
              <a:gd fmla="val 50000" name="adj1"/>
            </a:avLst>
          </a:prstGeom>
          <a:noFill/>
          <a:ln cap="flat" cmpd="sng" w="28575">
            <a:solidFill>
              <a:schemeClr val="dk2"/>
            </a:solidFill>
            <a:prstDash val="solid"/>
            <a:round/>
            <a:headEnd len="med" w="med" type="none"/>
            <a:tailEnd len="med" w="med" type="none"/>
          </a:ln>
        </p:spPr>
      </p:cxnSp>
    </p:spTree>
  </p:cSld>
  <p:clrMapOvr>
    <a:masterClrMapping/>
  </p:clrMapOvr>
  <mc:AlternateContent>
    <mc:Choice Requires="p14">
      <p:transition spd="slow" p14:dur="700">
        <p:fade/>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9"/>
          <p:cNvSpPr txBox="1"/>
          <p:nvPr/>
        </p:nvSpPr>
        <p:spPr>
          <a:xfrm>
            <a:off x="2951513" y="-124950"/>
            <a:ext cx="5554800" cy="1011900"/>
          </a:xfrm>
          <a:prstGeom prst="rect">
            <a:avLst/>
          </a:prstGeom>
          <a:no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2900"/>
              <a:buFont typeface="Arial"/>
              <a:buNone/>
            </a:pPr>
            <a:r>
              <a:rPr b="0" i="0" lang="en-IN" sz="2800" u="none" cap="none" strike="noStrike">
                <a:solidFill>
                  <a:srgbClr val="0055A0"/>
                </a:solidFill>
                <a:latin typeface="Arial"/>
                <a:ea typeface="Arial"/>
                <a:cs typeface="Arial"/>
                <a:sym typeface="Arial"/>
              </a:rPr>
              <a:t>Machine Learning as a Process</a:t>
            </a:r>
            <a:endParaRPr b="0" i="0" sz="2800" u="none" cap="none" strike="noStrike">
              <a:solidFill>
                <a:srgbClr val="0055A0"/>
              </a:solidFill>
              <a:latin typeface="Arial"/>
              <a:ea typeface="Arial"/>
              <a:cs typeface="Arial"/>
              <a:sym typeface="Arial"/>
            </a:endParaRPr>
          </a:p>
        </p:txBody>
      </p:sp>
      <p:grpSp>
        <p:nvGrpSpPr>
          <p:cNvPr id="138" name="Google Shape;138;p9"/>
          <p:cNvGrpSpPr/>
          <p:nvPr/>
        </p:nvGrpSpPr>
        <p:grpSpPr>
          <a:xfrm>
            <a:off x="3213257" y="1059740"/>
            <a:ext cx="5031309" cy="5126544"/>
            <a:chOff x="2182174" y="975"/>
            <a:chExt cx="3887282" cy="3201289"/>
          </a:xfrm>
        </p:grpSpPr>
        <p:sp>
          <p:nvSpPr>
            <p:cNvPr id="139" name="Google Shape;139;p9"/>
            <p:cNvSpPr/>
            <p:nvPr/>
          </p:nvSpPr>
          <p:spPr>
            <a:xfrm>
              <a:off x="3588394" y="975"/>
              <a:ext cx="1052700" cy="526500"/>
            </a:xfrm>
            <a:prstGeom prst="roundRect">
              <a:avLst>
                <a:gd fmla="val 10000" name="adj"/>
              </a:avLst>
            </a:prstGeom>
            <a:gradFill>
              <a:gsLst>
                <a:gs pos="0">
                  <a:srgbClr val="8095CB"/>
                </a:gs>
                <a:gs pos="25000">
                  <a:srgbClr val="325897"/>
                </a:gs>
                <a:gs pos="38000">
                  <a:srgbClr val="254A89"/>
                </a:gs>
                <a:gs pos="55000">
                  <a:srgbClr val="004187"/>
                </a:gs>
                <a:gs pos="80000">
                  <a:srgbClr val="004295"/>
                </a:gs>
                <a:gs pos="88000">
                  <a:srgbClr val="0046A7"/>
                </a:gs>
                <a:gs pos="100000">
                  <a:srgbClr val="0054C7"/>
                </a:gs>
              </a:gsLst>
              <a:lin ang="5400012" scaled="0"/>
            </a:gra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 name="Google Shape;140;p9"/>
            <p:cNvSpPr txBox="1"/>
            <p:nvPr/>
          </p:nvSpPr>
          <p:spPr>
            <a:xfrm>
              <a:off x="3603812" y="16393"/>
              <a:ext cx="1022100" cy="495600"/>
            </a:xfrm>
            <a:prstGeom prst="rect">
              <a:avLst/>
            </a:prstGeom>
            <a:noFill/>
            <a:ln>
              <a:noFill/>
            </a:ln>
            <a:effectLst>
              <a:outerShdw blurRad="57150" rotWithShape="0" algn="bl" dir="5400000" dist="19050">
                <a:srgbClr val="000000">
                  <a:alpha val="50000"/>
                </a:srgbClr>
              </a:outerShdw>
            </a:effectLst>
          </p:spPr>
          <p:txBody>
            <a:bodyPr anchorCtr="0" anchor="ctr" bIns="49525" lIns="49525" spcFirstLastPara="1" rIns="49525" wrap="square" tIns="49525">
              <a:noAutofit/>
            </a:bodyPr>
            <a:lstStyle/>
            <a:p>
              <a:pPr indent="0" lvl="0" marL="0" marR="0" rtl="0" algn="ctr">
                <a:lnSpc>
                  <a:spcPct val="90000"/>
                </a:lnSpc>
                <a:spcBef>
                  <a:spcPts val="0"/>
                </a:spcBef>
                <a:spcAft>
                  <a:spcPts val="0"/>
                </a:spcAft>
                <a:buClr>
                  <a:srgbClr val="000000"/>
                </a:buClr>
                <a:buSzPts val="1300"/>
                <a:buFont typeface="Arial"/>
                <a:buNone/>
              </a:pPr>
              <a:r>
                <a:rPr b="0" i="0" lang="en-IN" sz="1300" u="none" cap="none" strike="noStrike">
                  <a:solidFill>
                    <a:srgbClr val="FFFFFF"/>
                  </a:solidFill>
                  <a:latin typeface="Arial"/>
                  <a:ea typeface="Arial"/>
                  <a:cs typeface="Arial"/>
                  <a:sym typeface="Arial"/>
                </a:rPr>
                <a:t>Define Objectives</a:t>
              </a:r>
              <a:endParaRPr b="0" i="0" sz="1300" u="none" cap="none" strike="noStrike">
                <a:solidFill>
                  <a:srgbClr val="FFFFFF"/>
                </a:solidFill>
                <a:latin typeface="Arial"/>
                <a:ea typeface="Arial"/>
                <a:cs typeface="Arial"/>
                <a:sym typeface="Arial"/>
              </a:endParaRPr>
            </a:p>
          </p:txBody>
        </p:sp>
        <p:sp>
          <p:nvSpPr>
            <p:cNvPr id="141" name="Google Shape;141;p9"/>
            <p:cNvSpPr/>
            <p:nvPr/>
          </p:nvSpPr>
          <p:spPr>
            <a:xfrm rot="2393633">
              <a:off x="4640999" y="667362"/>
              <a:ext cx="548203" cy="184220"/>
            </a:xfrm>
            <a:prstGeom prst="leftRightArrow">
              <a:avLst>
                <a:gd fmla="val 60000" name="adj1"/>
                <a:gd fmla="val 50000" name="adj2"/>
              </a:avLst>
            </a:prstGeom>
            <a:gradFill>
              <a:gsLst>
                <a:gs pos="0">
                  <a:srgbClr val="BEC7E0"/>
                </a:gs>
                <a:gs pos="25000">
                  <a:srgbClr val="9BA3BA"/>
                </a:gs>
                <a:gs pos="38000">
                  <a:srgbClr val="858DA4"/>
                </a:gs>
                <a:gs pos="55000">
                  <a:srgbClr val="7F87A0"/>
                </a:gs>
                <a:gs pos="80000">
                  <a:srgbClr val="7A85A2"/>
                </a:gs>
                <a:gs pos="88000">
                  <a:srgbClr val="7F8CAD"/>
                </a:gs>
                <a:gs pos="100000">
                  <a:srgbClr val="9FADD5"/>
                </a:gs>
              </a:gsLst>
              <a:lin ang="5400012" scaled="0"/>
            </a:gra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 name="Google Shape;142;p9"/>
            <p:cNvSpPr txBox="1"/>
            <p:nvPr/>
          </p:nvSpPr>
          <p:spPr>
            <a:xfrm rot="2393159">
              <a:off x="4696330" y="704320"/>
              <a:ext cx="437887" cy="110547"/>
            </a:xfrm>
            <a:prstGeom prst="rect">
              <a:avLst/>
            </a:prstGeom>
            <a:noFill/>
            <a:ln>
              <a:noFill/>
            </a:ln>
            <a:effectLst>
              <a:outerShdw blurRad="57150" rotWithShape="0" algn="bl" dir="5400000" dist="19050">
                <a:srgbClr val="000000">
                  <a:alpha val="50000"/>
                </a:srgbClr>
              </a:outerShdw>
            </a:effectLst>
          </p:spPr>
          <p:txBody>
            <a:bodyPr anchorCtr="0" anchor="ctr" bIns="0" lIns="0" spcFirstLastPara="1" rIns="0" wrap="square" tIns="0">
              <a:noAutofit/>
            </a:bodyPr>
            <a:lstStyle/>
            <a:p>
              <a:pPr indent="0" lvl="0" marL="0" marR="0" rtl="0" algn="ctr">
                <a:lnSpc>
                  <a:spcPct val="90000"/>
                </a:lnSpc>
                <a:spcBef>
                  <a:spcPts val="0"/>
                </a:spcBef>
                <a:spcAft>
                  <a:spcPts val="0"/>
                </a:spcAft>
                <a:buClr>
                  <a:srgbClr val="000000"/>
                </a:buClr>
                <a:buSzPts val="700"/>
                <a:buFont typeface="Arial"/>
                <a:buNone/>
              </a:pPr>
              <a:r>
                <a:t/>
              </a:r>
              <a:endParaRPr b="0" i="0" sz="700" u="none" cap="none" strike="noStrike">
                <a:solidFill>
                  <a:srgbClr val="FFFFFF"/>
                </a:solidFill>
                <a:latin typeface="Arial"/>
                <a:ea typeface="Arial"/>
                <a:cs typeface="Arial"/>
                <a:sym typeface="Arial"/>
              </a:endParaRPr>
            </a:p>
          </p:txBody>
        </p:sp>
        <p:sp>
          <p:nvSpPr>
            <p:cNvPr id="143" name="Google Shape;143;p9"/>
            <p:cNvSpPr/>
            <p:nvPr/>
          </p:nvSpPr>
          <p:spPr>
            <a:xfrm>
              <a:off x="5016756" y="1195042"/>
              <a:ext cx="1052700" cy="526500"/>
            </a:xfrm>
            <a:prstGeom prst="roundRect">
              <a:avLst>
                <a:gd fmla="val 10000" name="adj"/>
              </a:avLst>
            </a:prstGeom>
            <a:gradFill>
              <a:gsLst>
                <a:gs pos="0">
                  <a:srgbClr val="8095CB"/>
                </a:gs>
                <a:gs pos="25000">
                  <a:srgbClr val="325897"/>
                </a:gs>
                <a:gs pos="38000">
                  <a:srgbClr val="254A89"/>
                </a:gs>
                <a:gs pos="55000">
                  <a:srgbClr val="004187"/>
                </a:gs>
                <a:gs pos="80000">
                  <a:srgbClr val="004295"/>
                </a:gs>
                <a:gs pos="88000">
                  <a:srgbClr val="0046A7"/>
                </a:gs>
                <a:gs pos="100000">
                  <a:srgbClr val="0054C7"/>
                </a:gs>
              </a:gsLst>
              <a:lin ang="5400012" scaled="0"/>
            </a:gra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 name="Google Shape;144;p9"/>
            <p:cNvSpPr txBox="1"/>
            <p:nvPr/>
          </p:nvSpPr>
          <p:spPr>
            <a:xfrm>
              <a:off x="5032174" y="1210460"/>
              <a:ext cx="1022100" cy="495600"/>
            </a:xfrm>
            <a:prstGeom prst="rect">
              <a:avLst/>
            </a:prstGeom>
            <a:noFill/>
            <a:ln>
              <a:noFill/>
            </a:ln>
            <a:effectLst>
              <a:outerShdw blurRad="57150" rotWithShape="0" algn="bl" dir="5400000" dist="19050">
                <a:srgbClr val="000000">
                  <a:alpha val="50000"/>
                </a:srgbClr>
              </a:outerShdw>
            </a:effectLst>
          </p:spPr>
          <p:txBody>
            <a:bodyPr anchorCtr="0" anchor="ctr" bIns="49525" lIns="49525" spcFirstLastPara="1" rIns="49525" wrap="square" tIns="49525">
              <a:noAutofit/>
            </a:bodyPr>
            <a:lstStyle/>
            <a:p>
              <a:pPr indent="0" lvl="0" marL="0" marR="0" rtl="0" algn="ctr">
                <a:lnSpc>
                  <a:spcPct val="90000"/>
                </a:lnSpc>
                <a:spcBef>
                  <a:spcPts val="0"/>
                </a:spcBef>
                <a:spcAft>
                  <a:spcPts val="0"/>
                </a:spcAft>
                <a:buClr>
                  <a:srgbClr val="000000"/>
                </a:buClr>
                <a:buSzPts val="1300"/>
                <a:buFont typeface="Arial"/>
                <a:buNone/>
              </a:pPr>
              <a:r>
                <a:rPr b="0" i="0" lang="en-IN" sz="1300" u="none" cap="none" strike="noStrike">
                  <a:solidFill>
                    <a:srgbClr val="FFFFFF"/>
                  </a:solidFill>
                  <a:latin typeface="Arial"/>
                  <a:ea typeface="Arial"/>
                  <a:cs typeface="Arial"/>
                  <a:sym typeface="Arial"/>
                </a:rPr>
                <a:t>Data Preparation </a:t>
              </a:r>
              <a:endParaRPr b="0" i="0" sz="1300" u="none" cap="none" strike="noStrike">
                <a:solidFill>
                  <a:srgbClr val="FFFFFF"/>
                </a:solidFill>
                <a:latin typeface="Arial"/>
                <a:ea typeface="Arial"/>
                <a:cs typeface="Arial"/>
                <a:sym typeface="Arial"/>
              </a:endParaRPr>
            </a:p>
          </p:txBody>
        </p:sp>
        <p:sp>
          <p:nvSpPr>
            <p:cNvPr id="145" name="Google Shape;145;p9"/>
            <p:cNvSpPr/>
            <p:nvPr/>
          </p:nvSpPr>
          <p:spPr>
            <a:xfrm rot="6641727">
              <a:off x="4989228" y="2106452"/>
              <a:ext cx="548386" cy="184375"/>
            </a:xfrm>
            <a:prstGeom prst="leftRightArrow">
              <a:avLst>
                <a:gd fmla="val 60000" name="adj1"/>
                <a:gd fmla="val 50000" name="adj2"/>
              </a:avLst>
            </a:prstGeom>
            <a:gradFill>
              <a:gsLst>
                <a:gs pos="0">
                  <a:srgbClr val="BEC7E0"/>
                </a:gs>
                <a:gs pos="25000">
                  <a:srgbClr val="9BA3BA"/>
                </a:gs>
                <a:gs pos="38000">
                  <a:srgbClr val="858DA4"/>
                </a:gs>
                <a:gs pos="55000">
                  <a:srgbClr val="7F87A0"/>
                </a:gs>
                <a:gs pos="80000">
                  <a:srgbClr val="7A85A2"/>
                </a:gs>
                <a:gs pos="88000">
                  <a:srgbClr val="7F8CAD"/>
                </a:gs>
                <a:gs pos="100000">
                  <a:srgbClr val="9FADD5"/>
                </a:gs>
              </a:gsLst>
              <a:lin ang="5400012" scaled="0"/>
            </a:gra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 name="Google Shape;146;p9"/>
            <p:cNvSpPr txBox="1"/>
            <p:nvPr/>
          </p:nvSpPr>
          <p:spPr>
            <a:xfrm rot="-4157538">
              <a:off x="5044740" y="2143282"/>
              <a:ext cx="437782" cy="110604"/>
            </a:xfrm>
            <a:prstGeom prst="rect">
              <a:avLst/>
            </a:prstGeom>
            <a:noFill/>
            <a:ln>
              <a:noFill/>
            </a:ln>
            <a:effectLst>
              <a:outerShdw blurRad="57150" rotWithShape="0" algn="bl" dir="5400000" dist="19050">
                <a:srgbClr val="000000">
                  <a:alpha val="50000"/>
                </a:srgbClr>
              </a:outerShdw>
            </a:effectLst>
          </p:spPr>
          <p:txBody>
            <a:bodyPr anchorCtr="0" anchor="ctr" bIns="0" lIns="0" spcFirstLastPara="1" rIns="0" wrap="square" tIns="0">
              <a:noAutofit/>
            </a:bodyPr>
            <a:lstStyle/>
            <a:p>
              <a:pPr indent="0" lvl="0" marL="0" marR="0" rtl="0" algn="ctr">
                <a:lnSpc>
                  <a:spcPct val="90000"/>
                </a:lnSpc>
                <a:spcBef>
                  <a:spcPts val="0"/>
                </a:spcBef>
                <a:spcAft>
                  <a:spcPts val="0"/>
                </a:spcAft>
                <a:buClr>
                  <a:srgbClr val="000000"/>
                </a:buClr>
                <a:buSzPts val="700"/>
                <a:buFont typeface="Arial"/>
                <a:buNone/>
              </a:pPr>
              <a:r>
                <a:t/>
              </a:r>
              <a:endParaRPr b="0" i="0" sz="700" u="none" cap="none" strike="noStrike">
                <a:solidFill>
                  <a:srgbClr val="FFFFFF"/>
                </a:solidFill>
                <a:latin typeface="Arial"/>
                <a:ea typeface="Arial"/>
                <a:cs typeface="Arial"/>
                <a:sym typeface="Arial"/>
              </a:endParaRPr>
            </a:p>
          </p:txBody>
        </p:sp>
        <p:sp>
          <p:nvSpPr>
            <p:cNvPr id="147" name="Google Shape;147;p9"/>
            <p:cNvSpPr/>
            <p:nvPr/>
          </p:nvSpPr>
          <p:spPr>
            <a:xfrm>
              <a:off x="4457486" y="2675764"/>
              <a:ext cx="1052700" cy="526500"/>
            </a:xfrm>
            <a:prstGeom prst="roundRect">
              <a:avLst>
                <a:gd fmla="val 10000" name="adj"/>
              </a:avLst>
            </a:prstGeom>
            <a:gradFill>
              <a:gsLst>
                <a:gs pos="0">
                  <a:srgbClr val="8095CB"/>
                </a:gs>
                <a:gs pos="25000">
                  <a:srgbClr val="325897"/>
                </a:gs>
                <a:gs pos="38000">
                  <a:srgbClr val="254A89"/>
                </a:gs>
                <a:gs pos="55000">
                  <a:srgbClr val="004187"/>
                </a:gs>
                <a:gs pos="80000">
                  <a:srgbClr val="004295"/>
                </a:gs>
                <a:gs pos="88000">
                  <a:srgbClr val="0046A7"/>
                </a:gs>
                <a:gs pos="100000">
                  <a:srgbClr val="0054C7"/>
                </a:gs>
              </a:gsLst>
              <a:lin ang="5400012" scaled="0"/>
            </a:gra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 name="Google Shape;148;p9"/>
            <p:cNvSpPr txBox="1"/>
            <p:nvPr/>
          </p:nvSpPr>
          <p:spPr>
            <a:xfrm>
              <a:off x="4472904" y="2691182"/>
              <a:ext cx="1022100" cy="495600"/>
            </a:xfrm>
            <a:prstGeom prst="rect">
              <a:avLst/>
            </a:prstGeom>
            <a:noFill/>
            <a:ln>
              <a:noFill/>
            </a:ln>
            <a:effectLst>
              <a:outerShdw blurRad="57150" rotWithShape="0" algn="bl" dir="5400000" dist="19050">
                <a:srgbClr val="000000">
                  <a:alpha val="50000"/>
                </a:srgbClr>
              </a:outerShdw>
            </a:effectLst>
          </p:spPr>
          <p:txBody>
            <a:bodyPr anchorCtr="0" anchor="ctr" bIns="49525" lIns="49525" spcFirstLastPara="1" rIns="49525" wrap="square" tIns="49525">
              <a:noAutofit/>
            </a:bodyPr>
            <a:lstStyle/>
            <a:p>
              <a:pPr indent="0" lvl="0" marL="0" marR="0" rtl="0" algn="ctr">
                <a:lnSpc>
                  <a:spcPct val="90000"/>
                </a:lnSpc>
                <a:spcBef>
                  <a:spcPts val="0"/>
                </a:spcBef>
                <a:spcAft>
                  <a:spcPts val="0"/>
                </a:spcAft>
                <a:buClr>
                  <a:srgbClr val="000000"/>
                </a:buClr>
                <a:buSzPts val="1300"/>
                <a:buFont typeface="Arial"/>
                <a:buNone/>
              </a:pPr>
              <a:r>
                <a:rPr b="0" i="0" lang="en-IN" sz="1300" u="none" cap="none" strike="noStrike">
                  <a:solidFill>
                    <a:srgbClr val="FFFFFF"/>
                  </a:solidFill>
                  <a:latin typeface="Arial"/>
                  <a:ea typeface="Arial"/>
                  <a:cs typeface="Arial"/>
                  <a:sym typeface="Arial"/>
                </a:rPr>
                <a:t>Model Building</a:t>
              </a:r>
              <a:endParaRPr b="0" i="0" sz="1300" u="none" cap="none" strike="noStrike">
                <a:solidFill>
                  <a:srgbClr val="FFFFFF"/>
                </a:solidFill>
                <a:latin typeface="Arial"/>
                <a:ea typeface="Arial"/>
                <a:cs typeface="Arial"/>
                <a:sym typeface="Arial"/>
              </a:endParaRPr>
            </a:p>
          </p:txBody>
        </p:sp>
        <p:sp>
          <p:nvSpPr>
            <p:cNvPr id="149" name="Google Shape;149;p9"/>
            <p:cNvSpPr/>
            <p:nvPr/>
          </p:nvSpPr>
          <p:spPr>
            <a:xfrm rot="10800000">
              <a:off x="3840548" y="2846887"/>
              <a:ext cx="548400" cy="184200"/>
            </a:xfrm>
            <a:prstGeom prst="leftRightArrow">
              <a:avLst>
                <a:gd fmla="val 60000" name="adj1"/>
                <a:gd fmla="val 50000" name="adj2"/>
              </a:avLst>
            </a:prstGeom>
            <a:gradFill>
              <a:gsLst>
                <a:gs pos="0">
                  <a:srgbClr val="BEC7E0"/>
                </a:gs>
                <a:gs pos="25000">
                  <a:srgbClr val="9BA3BA"/>
                </a:gs>
                <a:gs pos="38000">
                  <a:srgbClr val="858DA4"/>
                </a:gs>
                <a:gs pos="55000">
                  <a:srgbClr val="7F87A0"/>
                </a:gs>
                <a:gs pos="80000">
                  <a:srgbClr val="7A85A2"/>
                </a:gs>
                <a:gs pos="88000">
                  <a:srgbClr val="7F8CAD"/>
                </a:gs>
                <a:gs pos="100000">
                  <a:srgbClr val="9FADD5"/>
                </a:gs>
              </a:gsLst>
              <a:lin ang="5400012" scaled="0"/>
            </a:gra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 name="Google Shape;150;p9"/>
            <p:cNvSpPr txBox="1"/>
            <p:nvPr/>
          </p:nvSpPr>
          <p:spPr>
            <a:xfrm>
              <a:off x="3895922" y="2883694"/>
              <a:ext cx="437700" cy="110400"/>
            </a:xfrm>
            <a:prstGeom prst="rect">
              <a:avLst/>
            </a:prstGeom>
            <a:noFill/>
            <a:ln>
              <a:noFill/>
            </a:ln>
            <a:effectLst>
              <a:outerShdw blurRad="57150" rotWithShape="0" algn="bl" dir="5400000" dist="19050">
                <a:srgbClr val="000000">
                  <a:alpha val="50000"/>
                </a:srgbClr>
              </a:outerShdw>
            </a:effectLst>
          </p:spPr>
          <p:txBody>
            <a:bodyPr anchorCtr="0" anchor="ctr" bIns="0" lIns="0" spcFirstLastPara="1" rIns="0" wrap="square" tIns="0">
              <a:noAutofit/>
            </a:bodyPr>
            <a:lstStyle/>
            <a:p>
              <a:pPr indent="0" lvl="0" marL="0" marR="0" rtl="0" algn="ctr">
                <a:lnSpc>
                  <a:spcPct val="90000"/>
                </a:lnSpc>
                <a:spcBef>
                  <a:spcPts val="0"/>
                </a:spcBef>
                <a:spcAft>
                  <a:spcPts val="0"/>
                </a:spcAft>
                <a:buClr>
                  <a:srgbClr val="000000"/>
                </a:buClr>
                <a:buSzPts val="700"/>
                <a:buFont typeface="Arial"/>
                <a:buNone/>
              </a:pPr>
              <a:r>
                <a:t/>
              </a:r>
              <a:endParaRPr b="0" i="0" sz="700" u="none" cap="none" strike="noStrike">
                <a:solidFill>
                  <a:srgbClr val="FFFFFF"/>
                </a:solidFill>
                <a:latin typeface="Arial"/>
                <a:ea typeface="Arial"/>
                <a:cs typeface="Arial"/>
                <a:sym typeface="Arial"/>
              </a:endParaRPr>
            </a:p>
          </p:txBody>
        </p:sp>
        <p:sp>
          <p:nvSpPr>
            <p:cNvPr id="151" name="Google Shape;151;p9"/>
            <p:cNvSpPr/>
            <p:nvPr/>
          </p:nvSpPr>
          <p:spPr>
            <a:xfrm>
              <a:off x="2719303" y="2675764"/>
              <a:ext cx="1052700" cy="526500"/>
            </a:xfrm>
            <a:prstGeom prst="roundRect">
              <a:avLst>
                <a:gd fmla="val 10000" name="adj"/>
              </a:avLst>
            </a:prstGeom>
            <a:gradFill>
              <a:gsLst>
                <a:gs pos="0">
                  <a:srgbClr val="8095CB"/>
                </a:gs>
                <a:gs pos="25000">
                  <a:srgbClr val="325897"/>
                </a:gs>
                <a:gs pos="38000">
                  <a:srgbClr val="254A89"/>
                </a:gs>
                <a:gs pos="55000">
                  <a:srgbClr val="004187"/>
                </a:gs>
                <a:gs pos="80000">
                  <a:srgbClr val="004295"/>
                </a:gs>
                <a:gs pos="88000">
                  <a:srgbClr val="0046A7"/>
                </a:gs>
                <a:gs pos="100000">
                  <a:srgbClr val="0054C7"/>
                </a:gs>
              </a:gsLst>
              <a:lin ang="5400012" scaled="0"/>
            </a:gra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 name="Google Shape;152;p9"/>
            <p:cNvSpPr txBox="1"/>
            <p:nvPr/>
          </p:nvSpPr>
          <p:spPr>
            <a:xfrm>
              <a:off x="2734721" y="2691182"/>
              <a:ext cx="1022100" cy="495600"/>
            </a:xfrm>
            <a:prstGeom prst="rect">
              <a:avLst/>
            </a:prstGeom>
            <a:noFill/>
            <a:ln>
              <a:noFill/>
            </a:ln>
            <a:effectLst>
              <a:outerShdw blurRad="57150" rotWithShape="0" algn="bl" dir="5400000" dist="19050">
                <a:srgbClr val="000000">
                  <a:alpha val="50000"/>
                </a:srgbClr>
              </a:outerShdw>
            </a:effectLst>
          </p:spPr>
          <p:txBody>
            <a:bodyPr anchorCtr="0" anchor="ctr" bIns="49525" lIns="49525" spcFirstLastPara="1" rIns="49525" wrap="square" tIns="49525">
              <a:noAutofit/>
            </a:bodyPr>
            <a:lstStyle/>
            <a:p>
              <a:pPr indent="0" lvl="0" marL="0" marR="0" rtl="0" algn="ctr">
                <a:lnSpc>
                  <a:spcPct val="90000"/>
                </a:lnSpc>
                <a:spcBef>
                  <a:spcPts val="0"/>
                </a:spcBef>
                <a:spcAft>
                  <a:spcPts val="0"/>
                </a:spcAft>
                <a:buClr>
                  <a:srgbClr val="000000"/>
                </a:buClr>
                <a:buSzPts val="1300"/>
                <a:buFont typeface="Arial"/>
                <a:buNone/>
              </a:pPr>
              <a:r>
                <a:rPr b="0" i="0" lang="en-IN" sz="1300" u="none" cap="none" strike="noStrike">
                  <a:solidFill>
                    <a:srgbClr val="FFFFFF"/>
                  </a:solidFill>
                  <a:latin typeface="Arial"/>
                  <a:ea typeface="Arial"/>
                  <a:cs typeface="Arial"/>
                  <a:sym typeface="Arial"/>
                </a:rPr>
                <a:t>Model Evaluation</a:t>
              </a:r>
              <a:endParaRPr b="0" i="0" sz="1300" u="none" cap="none" strike="noStrike">
                <a:solidFill>
                  <a:srgbClr val="FFFFFF"/>
                </a:solidFill>
                <a:latin typeface="Arial"/>
                <a:ea typeface="Arial"/>
                <a:cs typeface="Arial"/>
                <a:sym typeface="Arial"/>
              </a:endParaRPr>
            </a:p>
          </p:txBody>
        </p:sp>
        <p:sp>
          <p:nvSpPr>
            <p:cNvPr id="153" name="Google Shape;153;p9"/>
            <p:cNvSpPr/>
            <p:nvPr/>
          </p:nvSpPr>
          <p:spPr>
            <a:xfrm rot="-6480518">
              <a:off x="2702968" y="2020289"/>
              <a:ext cx="548259" cy="184239"/>
            </a:xfrm>
            <a:prstGeom prst="leftRightArrow">
              <a:avLst>
                <a:gd fmla="val 60000" name="adj1"/>
                <a:gd fmla="val 50000" name="adj2"/>
              </a:avLst>
            </a:prstGeom>
            <a:gradFill>
              <a:gsLst>
                <a:gs pos="0">
                  <a:srgbClr val="BEC7E0"/>
                </a:gs>
                <a:gs pos="25000">
                  <a:srgbClr val="9BA3BA"/>
                </a:gs>
                <a:gs pos="38000">
                  <a:srgbClr val="858DA4"/>
                </a:gs>
                <a:gs pos="55000">
                  <a:srgbClr val="7F87A0"/>
                </a:gs>
                <a:gs pos="80000">
                  <a:srgbClr val="7A85A2"/>
                </a:gs>
                <a:gs pos="88000">
                  <a:srgbClr val="7F8CAD"/>
                </a:gs>
                <a:gs pos="100000">
                  <a:srgbClr val="9FADD5"/>
                </a:gs>
              </a:gsLst>
              <a:lin ang="5400012" scaled="0"/>
            </a:gra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 name="Google Shape;154;p9"/>
            <p:cNvSpPr txBox="1"/>
            <p:nvPr/>
          </p:nvSpPr>
          <p:spPr>
            <a:xfrm rot="4319974">
              <a:off x="2758309" y="2057251"/>
              <a:ext cx="437830" cy="110429"/>
            </a:xfrm>
            <a:prstGeom prst="rect">
              <a:avLst/>
            </a:prstGeom>
            <a:noFill/>
            <a:ln>
              <a:noFill/>
            </a:ln>
            <a:effectLst>
              <a:outerShdw blurRad="57150" rotWithShape="0" algn="bl" dir="5400000" dist="19050">
                <a:srgbClr val="000000">
                  <a:alpha val="50000"/>
                </a:srgbClr>
              </a:outerShdw>
            </a:effectLst>
          </p:spPr>
          <p:txBody>
            <a:bodyPr anchorCtr="0" anchor="ctr" bIns="0" lIns="0" spcFirstLastPara="1" rIns="0" wrap="square" tIns="0">
              <a:noAutofit/>
            </a:bodyPr>
            <a:lstStyle/>
            <a:p>
              <a:pPr indent="0" lvl="0" marL="0" marR="0" rtl="0" algn="ctr">
                <a:lnSpc>
                  <a:spcPct val="90000"/>
                </a:lnSpc>
                <a:spcBef>
                  <a:spcPts val="0"/>
                </a:spcBef>
                <a:spcAft>
                  <a:spcPts val="0"/>
                </a:spcAft>
                <a:buClr>
                  <a:srgbClr val="000000"/>
                </a:buClr>
                <a:buSzPts val="700"/>
                <a:buFont typeface="Arial"/>
                <a:buNone/>
              </a:pPr>
              <a:r>
                <a:t/>
              </a:r>
              <a:endParaRPr b="0" i="0" sz="700" u="none" cap="none" strike="noStrike">
                <a:solidFill>
                  <a:srgbClr val="FFFFFF"/>
                </a:solidFill>
                <a:latin typeface="Arial"/>
                <a:ea typeface="Arial"/>
                <a:cs typeface="Arial"/>
                <a:sym typeface="Arial"/>
              </a:endParaRPr>
            </a:p>
          </p:txBody>
        </p:sp>
        <p:sp>
          <p:nvSpPr>
            <p:cNvPr id="155" name="Google Shape;155;p9"/>
            <p:cNvSpPr/>
            <p:nvPr/>
          </p:nvSpPr>
          <p:spPr>
            <a:xfrm>
              <a:off x="2182174" y="1022653"/>
              <a:ext cx="1052700" cy="526500"/>
            </a:xfrm>
            <a:prstGeom prst="roundRect">
              <a:avLst>
                <a:gd fmla="val 10000" name="adj"/>
              </a:avLst>
            </a:prstGeom>
            <a:gradFill>
              <a:gsLst>
                <a:gs pos="0">
                  <a:srgbClr val="8095CB"/>
                </a:gs>
                <a:gs pos="25000">
                  <a:srgbClr val="325897"/>
                </a:gs>
                <a:gs pos="38000">
                  <a:srgbClr val="254A89"/>
                </a:gs>
                <a:gs pos="55000">
                  <a:srgbClr val="004187"/>
                </a:gs>
                <a:gs pos="80000">
                  <a:srgbClr val="004295"/>
                </a:gs>
                <a:gs pos="88000">
                  <a:srgbClr val="0046A7"/>
                </a:gs>
                <a:gs pos="100000">
                  <a:srgbClr val="0054C7"/>
                </a:gs>
              </a:gsLst>
              <a:lin ang="5400012" scaled="0"/>
            </a:gra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 name="Google Shape;156;p9"/>
            <p:cNvSpPr txBox="1"/>
            <p:nvPr/>
          </p:nvSpPr>
          <p:spPr>
            <a:xfrm>
              <a:off x="2197592" y="1038071"/>
              <a:ext cx="1022100" cy="495600"/>
            </a:xfrm>
            <a:prstGeom prst="rect">
              <a:avLst/>
            </a:prstGeom>
            <a:noFill/>
            <a:ln>
              <a:noFill/>
            </a:ln>
            <a:effectLst>
              <a:outerShdw blurRad="57150" rotWithShape="0" algn="bl" dir="5400000" dist="19050">
                <a:srgbClr val="000000">
                  <a:alpha val="50000"/>
                </a:srgbClr>
              </a:outerShdw>
            </a:effectLst>
          </p:spPr>
          <p:txBody>
            <a:bodyPr anchorCtr="0" anchor="ctr" bIns="49525" lIns="49525" spcFirstLastPara="1" rIns="49525" wrap="square" tIns="49525">
              <a:noAutofit/>
            </a:bodyPr>
            <a:lstStyle/>
            <a:p>
              <a:pPr indent="0" lvl="0" marL="0" marR="0" rtl="0" algn="ctr">
                <a:lnSpc>
                  <a:spcPct val="90000"/>
                </a:lnSpc>
                <a:spcBef>
                  <a:spcPts val="0"/>
                </a:spcBef>
                <a:spcAft>
                  <a:spcPts val="0"/>
                </a:spcAft>
                <a:buClr>
                  <a:srgbClr val="000000"/>
                </a:buClr>
                <a:buSzPts val="1300"/>
                <a:buFont typeface="Arial"/>
                <a:buNone/>
              </a:pPr>
              <a:r>
                <a:rPr b="0" i="0" lang="en-IN" sz="1300" u="none" cap="none" strike="noStrike">
                  <a:solidFill>
                    <a:srgbClr val="FFFFFF"/>
                  </a:solidFill>
                  <a:latin typeface="Arial"/>
                  <a:ea typeface="Arial"/>
                  <a:cs typeface="Arial"/>
                  <a:sym typeface="Arial"/>
                </a:rPr>
                <a:t>Model Deployment</a:t>
              </a:r>
              <a:endParaRPr b="0" i="0" sz="1300" u="none" cap="none" strike="noStrike">
                <a:solidFill>
                  <a:srgbClr val="FFFFFF"/>
                </a:solidFill>
                <a:latin typeface="Arial"/>
                <a:ea typeface="Arial"/>
                <a:cs typeface="Arial"/>
                <a:sym typeface="Arial"/>
              </a:endParaRPr>
            </a:p>
          </p:txBody>
        </p:sp>
        <p:sp>
          <p:nvSpPr>
            <p:cNvPr id="157" name="Google Shape;157;p9"/>
            <p:cNvSpPr/>
            <p:nvPr/>
          </p:nvSpPr>
          <p:spPr>
            <a:xfrm rot="-2159153">
              <a:off x="2895669" y="634573"/>
              <a:ext cx="548345" cy="184282"/>
            </a:xfrm>
            <a:prstGeom prst="leftRightArrow">
              <a:avLst>
                <a:gd fmla="val 60000" name="adj1"/>
                <a:gd fmla="val 50000" name="adj2"/>
              </a:avLst>
            </a:prstGeom>
            <a:gradFill>
              <a:gsLst>
                <a:gs pos="0">
                  <a:srgbClr val="BEC7E0"/>
                </a:gs>
                <a:gs pos="25000">
                  <a:srgbClr val="9BA3BA"/>
                </a:gs>
                <a:gs pos="38000">
                  <a:srgbClr val="858DA4"/>
                </a:gs>
                <a:gs pos="55000">
                  <a:srgbClr val="7F87A0"/>
                </a:gs>
                <a:gs pos="80000">
                  <a:srgbClr val="7A85A2"/>
                </a:gs>
                <a:gs pos="88000">
                  <a:srgbClr val="7F8CAD"/>
                </a:gs>
                <a:gs pos="100000">
                  <a:srgbClr val="9FADD5"/>
                </a:gs>
              </a:gsLst>
              <a:lin ang="5400012" scaled="0"/>
            </a:gra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 name="Google Shape;158;p9"/>
            <p:cNvSpPr txBox="1"/>
            <p:nvPr/>
          </p:nvSpPr>
          <p:spPr>
            <a:xfrm rot="-2159911">
              <a:off x="2950951" y="671291"/>
              <a:ext cx="437931" cy="110591"/>
            </a:xfrm>
            <a:prstGeom prst="rect">
              <a:avLst/>
            </a:prstGeom>
            <a:noFill/>
            <a:ln>
              <a:noFill/>
            </a:ln>
            <a:effectLst>
              <a:outerShdw blurRad="57150" rotWithShape="0" algn="bl" dir="5400000" dist="19050">
                <a:srgbClr val="000000">
                  <a:alpha val="50000"/>
                </a:srgbClr>
              </a:outerShdw>
            </a:effectLst>
          </p:spPr>
          <p:txBody>
            <a:bodyPr anchorCtr="0" anchor="ctr" bIns="0" lIns="0" spcFirstLastPara="1" rIns="0" wrap="square" tIns="0">
              <a:noAutofit/>
            </a:bodyPr>
            <a:lstStyle/>
            <a:p>
              <a:pPr indent="0" lvl="0" marL="0" marR="0" rtl="0" algn="ctr">
                <a:lnSpc>
                  <a:spcPct val="90000"/>
                </a:lnSpc>
                <a:spcBef>
                  <a:spcPts val="0"/>
                </a:spcBef>
                <a:spcAft>
                  <a:spcPts val="0"/>
                </a:spcAft>
                <a:buClr>
                  <a:srgbClr val="000000"/>
                </a:buClr>
                <a:buSzPts val="700"/>
                <a:buFont typeface="Arial"/>
                <a:buNone/>
              </a:pPr>
              <a:r>
                <a:t/>
              </a:r>
              <a:endParaRPr b="0" i="0" sz="700" u="none" cap="none" strike="noStrike">
                <a:solidFill>
                  <a:srgbClr val="FFFFFF"/>
                </a:solidFill>
                <a:latin typeface="Arial"/>
                <a:ea typeface="Arial"/>
                <a:cs typeface="Arial"/>
                <a:sym typeface="Arial"/>
              </a:endParaRPr>
            </a:p>
          </p:txBody>
        </p:sp>
      </p:grpSp>
      <p:sp>
        <p:nvSpPr>
          <p:cNvPr id="159" name="Google Shape;159;p9"/>
          <p:cNvSpPr/>
          <p:nvPr/>
        </p:nvSpPr>
        <p:spPr>
          <a:xfrm>
            <a:off x="6642924" y="903675"/>
            <a:ext cx="4763700" cy="940500"/>
          </a:xfrm>
          <a:prstGeom prst="rect">
            <a:avLst/>
          </a:prstGeom>
          <a:solidFill>
            <a:srgbClr val="DDDDDD"/>
          </a:solidFill>
          <a:ln cap="flat" cmpd="sng" w="19050">
            <a:solidFill>
              <a:srgbClr val="A1A1A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55A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n-IN" sz="1200" u="none" cap="none" strike="noStrike">
                <a:solidFill>
                  <a:srgbClr val="0055A0"/>
                </a:solidFill>
                <a:latin typeface="Arial"/>
                <a:ea typeface="Arial"/>
                <a:cs typeface="Arial"/>
                <a:sym typeface="Arial"/>
              </a:rPr>
              <a:t>- Define measurable and quantifiable goals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n-IN" sz="1200" u="none" cap="none" strike="noStrike">
                <a:solidFill>
                  <a:srgbClr val="0055A0"/>
                </a:solidFill>
                <a:latin typeface="Arial"/>
                <a:ea typeface="Arial"/>
                <a:cs typeface="Arial"/>
                <a:sym typeface="Arial"/>
              </a:rPr>
              <a:t>- Use this stage to learn about the problem</a:t>
            </a:r>
            <a:endParaRPr b="0" i="0" sz="1200" u="none" cap="none" strike="noStrike">
              <a:solidFill>
                <a:srgbClr val="0055A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FFFFFF"/>
              </a:solidFill>
              <a:latin typeface="Arial"/>
              <a:ea typeface="Arial"/>
              <a:cs typeface="Arial"/>
              <a:sym typeface="Arial"/>
            </a:endParaRPr>
          </a:p>
        </p:txBody>
      </p:sp>
      <p:sp>
        <p:nvSpPr>
          <p:cNvPr id="160" name="Google Shape;160;p9"/>
          <p:cNvSpPr/>
          <p:nvPr/>
        </p:nvSpPr>
        <p:spPr>
          <a:xfrm>
            <a:off x="8906344" y="2274567"/>
            <a:ext cx="1928400" cy="1549200"/>
          </a:xfrm>
          <a:prstGeom prst="rect">
            <a:avLst/>
          </a:prstGeom>
          <a:solidFill>
            <a:srgbClr val="DDDDDD"/>
          </a:solidFill>
          <a:ln cap="flat" cmpd="sng" w="19050">
            <a:solidFill>
              <a:srgbClr val="A1A1A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0" i="0" lang="en-IN" sz="1200" u="none" cap="none" strike="noStrike">
                <a:solidFill>
                  <a:srgbClr val="0055A0"/>
                </a:solidFill>
                <a:latin typeface="Arial"/>
                <a:ea typeface="Arial"/>
                <a:cs typeface="Arial"/>
                <a:sym typeface="Arial"/>
              </a:rPr>
              <a:t>-</a:t>
            </a:r>
            <a:r>
              <a:rPr b="0" i="0" lang="en-IN" sz="1200" u="none" cap="none" strike="noStrike">
                <a:solidFill>
                  <a:srgbClr val="FFFFFF"/>
                </a:solidFill>
                <a:latin typeface="Arial"/>
                <a:ea typeface="Arial"/>
                <a:cs typeface="Arial"/>
                <a:sym typeface="Arial"/>
              </a:rPr>
              <a:t> </a:t>
            </a:r>
            <a:r>
              <a:rPr b="0" i="0" lang="en-IN" sz="1200" u="none" cap="none" strike="noStrike">
                <a:solidFill>
                  <a:srgbClr val="0055A0"/>
                </a:solidFill>
                <a:latin typeface="Arial"/>
                <a:ea typeface="Arial"/>
                <a:cs typeface="Arial"/>
                <a:sym typeface="Arial"/>
              </a:rPr>
              <a:t>Normalization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n-IN" sz="1200" u="none" cap="none" strike="noStrike">
                <a:solidFill>
                  <a:srgbClr val="0055A0"/>
                </a:solidFill>
                <a:latin typeface="Arial"/>
                <a:ea typeface="Arial"/>
                <a:cs typeface="Arial"/>
                <a:sym typeface="Arial"/>
              </a:rPr>
              <a:t>- Transformation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n-IN" sz="1200" u="none" cap="none" strike="noStrike">
                <a:solidFill>
                  <a:srgbClr val="0055A0"/>
                </a:solidFill>
                <a:latin typeface="Arial"/>
                <a:ea typeface="Arial"/>
                <a:cs typeface="Arial"/>
                <a:sym typeface="Arial"/>
              </a:rPr>
              <a:t>- Missing Values </a:t>
            </a:r>
            <a:endParaRPr b="0" i="0" sz="1200" u="none" cap="none" strike="noStrike">
              <a:solidFill>
                <a:srgbClr val="0055A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n-IN" sz="1200" u="none" cap="none" strike="noStrike">
                <a:solidFill>
                  <a:srgbClr val="0055A0"/>
                </a:solidFill>
                <a:latin typeface="Arial"/>
                <a:ea typeface="Arial"/>
                <a:cs typeface="Arial"/>
                <a:sym typeface="Arial"/>
              </a:rPr>
              <a:t>- Outliers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55A0"/>
              </a:solidFill>
              <a:latin typeface="Arial"/>
              <a:ea typeface="Arial"/>
              <a:cs typeface="Arial"/>
              <a:sym typeface="Arial"/>
            </a:endParaRPr>
          </a:p>
        </p:txBody>
      </p:sp>
      <p:sp>
        <p:nvSpPr>
          <p:cNvPr id="161" name="Google Shape;161;p9"/>
          <p:cNvSpPr/>
          <p:nvPr/>
        </p:nvSpPr>
        <p:spPr>
          <a:xfrm>
            <a:off x="8089998" y="4077073"/>
            <a:ext cx="2648700" cy="2211600"/>
          </a:xfrm>
          <a:prstGeom prst="rect">
            <a:avLst/>
          </a:prstGeom>
          <a:solidFill>
            <a:srgbClr val="DDDDDD"/>
          </a:solidFill>
          <a:ln cap="flat" cmpd="sng" w="19050">
            <a:solidFill>
              <a:srgbClr val="A1A1A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0" i="0" lang="en-IN" sz="1200" u="none" cap="none" strike="noStrike">
                <a:solidFill>
                  <a:srgbClr val="0055A0"/>
                </a:solidFill>
                <a:latin typeface="Arial"/>
                <a:ea typeface="Arial"/>
                <a:cs typeface="Arial"/>
                <a:sym typeface="Arial"/>
              </a:rPr>
              <a:t>-   Data Splitting</a:t>
            </a:r>
            <a:endParaRPr b="0" i="0" sz="1400" u="none" cap="none" strike="noStrike">
              <a:solidFill>
                <a:srgbClr val="000000"/>
              </a:solidFill>
              <a:latin typeface="Arial"/>
              <a:ea typeface="Arial"/>
              <a:cs typeface="Arial"/>
              <a:sym typeface="Arial"/>
            </a:endParaRPr>
          </a:p>
          <a:p>
            <a:pPr indent="-171450" lvl="0" marL="171450" marR="0" rtl="0" algn="l">
              <a:lnSpc>
                <a:spcPct val="100000"/>
              </a:lnSpc>
              <a:spcBef>
                <a:spcPts val="0"/>
              </a:spcBef>
              <a:spcAft>
                <a:spcPts val="0"/>
              </a:spcAft>
              <a:buClr>
                <a:srgbClr val="0055A0"/>
              </a:buClr>
              <a:buSzPts val="1200"/>
              <a:buFont typeface="Arial"/>
              <a:buChar char="-"/>
            </a:pPr>
            <a:r>
              <a:rPr b="0" i="0" lang="en-IN" sz="1200" u="none" cap="none" strike="noStrike">
                <a:solidFill>
                  <a:srgbClr val="0055A0"/>
                </a:solidFill>
                <a:latin typeface="Arial"/>
                <a:ea typeface="Arial"/>
                <a:cs typeface="Arial"/>
                <a:sym typeface="Arial"/>
              </a:rPr>
              <a:t>Features Engineering</a:t>
            </a:r>
            <a:endParaRPr b="0" i="0" sz="1200" u="none" cap="none" strike="noStrike">
              <a:solidFill>
                <a:srgbClr val="0055A0"/>
              </a:solidFill>
              <a:latin typeface="Arial"/>
              <a:ea typeface="Arial"/>
              <a:cs typeface="Arial"/>
              <a:sym typeface="Arial"/>
            </a:endParaRPr>
          </a:p>
          <a:p>
            <a:pPr indent="-171450" lvl="0" marL="171450" marR="0" rtl="0" algn="l">
              <a:lnSpc>
                <a:spcPct val="100000"/>
              </a:lnSpc>
              <a:spcBef>
                <a:spcPts val="0"/>
              </a:spcBef>
              <a:spcAft>
                <a:spcPts val="0"/>
              </a:spcAft>
              <a:buClr>
                <a:srgbClr val="0055A0"/>
              </a:buClr>
              <a:buSzPts val="1200"/>
              <a:buFont typeface="Arial"/>
              <a:buChar char="-"/>
            </a:pPr>
            <a:r>
              <a:rPr b="0" i="0" lang="en-IN" sz="1200" u="none" cap="none" strike="noStrike">
                <a:solidFill>
                  <a:srgbClr val="0055A0"/>
                </a:solidFill>
                <a:latin typeface="Arial"/>
                <a:ea typeface="Arial"/>
                <a:cs typeface="Arial"/>
                <a:sym typeface="Arial"/>
              </a:rPr>
              <a:t>Estimating Performance</a:t>
            </a:r>
            <a:endParaRPr b="0" i="0" sz="1400" u="none" cap="none" strike="noStrike">
              <a:solidFill>
                <a:srgbClr val="000000"/>
              </a:solidFill>
              <a:latin typeface="Arial"/>
              <a:ea typeface="Arial"/>
              <a:cs typeface="Arial"/>
              <a:sym typeface="Arial"/>
            </a:endParaRPr>
          </a:p>
          <a:p>
            <a:pPr indent="-171450" lvl="0" marL="171450" marR="0" rtl="0" algn="l">
              <a:lnSpc>
                <a:spcPct val="100000"/>
              </a:lnSpc>
              <a:spcBef>
                <a:spcPts val="0"/>
              </a:spcBef>
              <a:spcAft>
                <a:spcPts val="0"/>
              </a:spcAft>
              <a:buClr>
                <a:srgbClr val="0055A0"/>
              </a:buClr>
              <a:buSzPts val="1200"/>
              <a:buFont typeface="Arial"/>
              <a:buChar char="-"/>
            </a:pPr>
            <a:r>
              <a:rPr b="0" i="0" lang="en-IN" sz="1200" u="none" cap="none" strike="noStrike">
                <a:solidFill>
                  <a:srgbClr val="0055A0"/>
                </a:solidFill>
                <a:latin typeface="Arial"/>
                <a:ea typeface="Arial"/>
                <a:cs typeface="Arial"/>
                <a:sym typeface="Arial"/>
              </a:rPr>
              <a:t>Evaluation and Model Selection </a:t>
            </a:r>
            <a:endParaRPr b="0" i="0" sz="1400" u="none" cap="none" strike="noStrike">
              <a:solidFill>
                <a:srgbClr val="000000"/>
              </a:solidFill>
              <a:latin typeface="Arial"/>
              <a:ea typeface="Arial"/>
              <a:cs typeface="Arial"/>
              <a:sym typeface="Arial"/>
            </a:endParaRPr>
          </a:p>
        </p:txBody>
      </p:sp>
      <p:sp>
        <p:nvSpPr>
          <p:cNvPr id="162" name="Google Shape;162;p9"/>
          <p:cNvSpPr/>
          <p:nvPr/>
        </p:nvSpPr>
        <p:spPr>
          <a:xfrm>
            <a:off x="99025" y="4118579"/>
            <a:ext cx="3283500" cy="1881300"/>
          </a:xfrm>
          <a:prstGeom prst="rect">
            <a:avLst/>
          </a:prstGeom>
          <a:solidFill>
            <a:srgbClr val="DDDDDD"/>
          </a:solidFill>
          <a:ln cap="flat" cmpd="sng" w="19050">
            <a:solidFill>
              <a:srgbClr val="A1A1A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171450" lvl="0" marL="171450" marR="0" rtl="0" algn="l">
              <a:lnSpc>
                <a:spcPct val="100000"/>
              </a:lnSpc>
              <a:spcBef>
                <a:spcPts val="0"/>
              </a:spcBef>
              <a:spcAft>
                <a:spcPts val="0"/>
              </a:spcAft>
              <a:buClr>
                <a:srgbClr val="0055A0"/>
              </a:buClr>
              <a:buSzPts val="1200"/>
              <a:buFont typeface="Arial"/>
              <a:buChar char="-"/>
            </a:pPr>
            <a:r>
              <a:rPr b="0" i="0" lang="en-IN" sz="1200" u="none" cap="none" strike="noStrike">
                <a:solidFill>
                  <a:srgbClr val="0055A0"/>
                </a:solidFill>
                <a:latin typeface="Arial"/>
                <a:ea typeface="Arial"/>
                <a:cs typeface="Arial"/>
                <a:sym typeface="Arial"/>
              </a:rPr>
              <a:t>Study models accuracy</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n-IN" sz="1200" u="none" cap="none" strike="noStrike">
                <a:solidFill>
                  <a:srgbClr val="0055A0"/>
                </a:solidFill>
                <a:latin typeface="Arial"/>
                <a:ea typeface="Arial"/>
                <a:cs typeface="Arial"/>
                <a:sym typeface="Arial"/>
              </a:rPr>
              <a:t>    - Work better than the naïve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n-IN" sz="1200" u="none" cap="none" strike="noStrike">
                <a:solidFill>
                  <a:srgbClr val="0055A0"/>
                </a:solidFill>
                <a:latin typeface="Arial"/>
                <a:ea typeface="Arial"/>
                <a:cs typeface="Arial"/>
                <a:sym typeface="Arial"/>
              </a:rPr>
              <a:t>       approach or previous system</a:t>
            </a:r>
            <a:endParaRPr b="0" i="0" sz="1200" u="none" cap="none" strike="noStrike">
              <a:solidFill>
                <a:srgbClr val="0055A0"/>
              </a:solidFill>
              <a:latin typeface="Arial"/>
              <a:ea typeface="Arial"/>
              <a:cs typeface="Arial"/>
              <a:sym typeface="Arial"/>
            </a:endParaRPr>
          </a:p>
          <a:p>
            <a:pPr indent="-171450" lvl="0" marL="171450" marR="0" rtl="0" algn="l">
              <a:lnSpc>
                <a:spcPct val="100000"/>
              </a:lnSpc>
              <a:spcBef>
                <a:spcPts val="0"/>
              </a:spcBef>
              <a:spcAft>
                <a:spcPts val="0"/>
              </a:spcAft>
              <a:buClr>
                <a:srgbClr val="0055A0"/>
              </a:buClr>
              <a:buSzPts val="1200"/>
              <a:buFont typeface="Arial"/>
              <a:buChar char="-"/>
            </a:pPr>
            <a:r>
              <a:rPr b="0" i="0" lang="en-IN" sz="1200" u="none" cap="none" strike="noStrike">
                <a:solidFill>
                  <a:srgbClr val="0055A0"/>
                </a:solidFill>
                <a:latin typeface="Arial"/>
                <a:ea typeface="Arial"/>
                <a:cs typeface="Arial"/>
                <a:sym typeface="Arial"/>
              </a:rPr>
              <a:t>Do the results make sense in the context of the problem</a:t>
            </a:r>
            <a:endParaRPr b="0" i="0" sz="1400" u="none" cap="none" strike="noStrike">
              <a:solidFill>
                <a:srgbClr val="000000"/>
              </a:solidFill>
              <a:latin typeface="Arial"/>
              <a:ea typeface="Arial"/>
              <a:cs typeface="Arial"/>
              <a:sym typeface="Arial"/>
            </a:endParaRPr>
          </a:p>
          <a:p>
            <a:pPr indent="-95250" lvl="0" marL="171450" marR="0" rtl="0" algn="l">
              <a:lnSpc>
                <a:spcPct val="100000"/>
              </a:lnSpc>
              <a:spcBef>
                <a:spcPts val="0"/>
              </a:spcBef>
              <a:spcAft>
                <a:spcPts val="0"/>
              </a:spcAft>
              <a:buClr>
                <a:srgbClr val="0055A0"/>
              </a:buClr>
              <a:buSzPts val="1200"/>
              <a:buFont typeface="Arial"/>
              <a:buNone/>
            </a:pPr>
            <a:r>
              <a:t/>
            </a:r>
            <a:endParaRPr b="0" i="0" sz="1200" u="none" cap="none" strike="noStrike">
              <a:solidFill>
                <a:srgbClr val="0055A0"/>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10"/>
          <p:cNvSpPr txBox="1"/>
          <p:nvPr/>
        </p:nvSpPr>
        <p:spPr>
          <a:xfrm>
            <a:off x="836625" y="200250"/>
            <a:ext cx="3085500" cy="924600"/>
          </a:xfrm>
          <a:prstGeom prst="rect">
            <a:avLst/>
          </a:prstGeom>
          <a:noFill/>
          <a:ln>
            <a:noFill/>
          </a:ln>
        </p:spPr>
        <p:txBody>
          <a:bodyPr anchorCtr="0" anchor="ctr" bIns="45700" lIns="45700" spcFirstLastPara="1" rIns="45700" wrap="square" tIns="45700">
            <a:normAutofit/>
          </a:bodyPr>
          <a:lstStyle/>
          <a:p>
            <a:pPr indent="0" lvl="0" marL="0" marR="0" rtl="0" algn="l">
              <a:lnSpc>
                <a:spcPct val="100000"/>
              </a:lnSpc>
              <a:spcBef>
                <a:spcPts val="0"/>
              </a:spcBef>
              <a:spcAft>
                <a:spcPts val="0"/>
              </a:spcAft>
              <a:buClr>
                <a:srgbClr val="000000"/>
              </a:buClr>
              <a:buSzPts val="3000"/>
              <a:buFont typeface="Arial"/>
              <a:buNone/>
            </a:pPr>
            <a:r>
              <a:rPr b="0" i="0" lang="en-IN" sz="3000" u="none" cap="none" strike="noStrike">
                <a:solidFill>
                  <a:srgbClr val="0055A0"/>
                </a:solidFill>
                <a:latin typeface="Arial"/>
                <a:ea typeface="Arial"/>
                <a:cs typeface="Arial"/>
                <a:sym typeface="Arial"/>
              </a:rPr>
              <a:t>ML as a Process:</a:t>
            </a:r>
            <a:endParaRPr b="0" i="0" sz="3000" u="none" cap="none" strike="noStrike">
              <a:solidFill>
                <a:srgbClr val="0055A0"/>
              </a:solidFill>
              <a:latin typeface="Arial"/>
              <a:ea typeface="Arial"/>
              <a:cs typeface="Arial"/>
              <a:sym typeface="Arial"/>
            </a:endParaRPr>
          </a:p>
        </p:txBody>
      </p:sp>
      <p:sp>
        <p:nvSpPr>
          <p:cNvPr id="169" name="Google Shape;169;p10"/>
          <p:cNvSpPr txBox="1"/>
          <p:nvPr/>
        </p:nvSpPr>
        <p:spPr>
          <a:xfrm>
            <a:off x="457200" y="1495704"/>
            <a:ext cx="11426700" cy="5164200"/>
          </a:xfrm>
          <a:prstGeom prst="rect">
            <a:avLst/>
          </a:prstGeom>
          <a:noFill/>
          <a:ln>
            <a:noFill/>
          </a:ln>
        </p:spPr>
        <p:txBody>
          <a:bodyPr anchorCtr="0" anchor="t" bIns="45700" lIns="91425" spcFirstLastPara="1" rIns="91425" wrap="square" tIns="45700">
            <a:normAutofit/>
          </a:bodyPr>
          <a:lstStyle/>
          <a:p>
            <a:pPr indent="0" lvl="0" marL="36576" marR="0" rtl="0" algn="l">
              <a:lnSpc>
                <a:spcPct val="100000"/>
              </a:lnSpc>
              <a:spcBef>
                <a:spcPts val="0"/>
              </a:spcBef>
              <a:spcAft>
                <a:spcPts val="0"/>
              </a:spcAft>
              <a:buClr>
                <a:srgbClr val="0055A0"/>
              </a:buClr>
              <a:buSzPts val="1120"/>
              <a:buFont typeface="Arial"/>
              <a:buNone/>
            </a:pPr>
            <a:r>
              <a:t/>
            </a:r>
            <a:endParaRPr b="0" i="0" sz="1400" u="none" cap="none" strike="noStrike">
              <a:solidFill>
                <a:srgbClr val="0055A0"/>
              </a:solidFill>
              <a:latin typeface="Arial"/>
              <a:ea typeface="Arial"/>
              <a:cs typeface="Arial"/>
              <a:sym typeface="Arial"/>
            </a:endParaRPr>
          </a:p>
          <a:p>
            <a:pPr indent="-304800" lvl="0" marL="493776" marR="0" rtl="0" algn="l">
              <a:lnSpc>
                <a:spcPct val="100000"/>
              </a:lnSpc>
              <a:spcBef>
                <a:spcPts val="600"/>
              </a:spcBef>
              <a:spcAft>
                <a:spcPts val="0"/>
              </a:spcAft>
              <a:buClr>
                <a:srgbClr val="0055A0"/>
              </a:buClr>
              <a:buSzPts val="2400"/>
              <a:buFont typeface="Arial"/>
              <a:buNone/>
            </a:pPr>
            <a:r>
              <a:t/>
            </a:r>
            <a:endParaRPr b="0" i="0" sz="3000" u="none" cap="none" strike="noStrike">
              <a:solidFill>
                <a:srgbClr val="0055A0"/>
              </a:solidFill>
              <a:latin typeface="Arial"/>
              <a:ea typeface="Arial"/>
              <a:cs typeface="Arial"/>
              <a:sym typeface="Arial"/>
            </a:endParaRPr>
          </a:p>
        </p:txBody>
      </p:sp>
      <p:sp>
        <p:nvSpPr>
          <p:cNvPr id="170" name="Google Shape;170;p10"/>
          <p:cNvSpPr txBox="1"/>
          <p:nvPr/>
        </p:nvSpPr>
        <p:spPr>
          <a:xfrm>
            <a:off x="836625" y="1495700"/>
            <a:ext cx="11098500" cy="5217900"/>
          </a:xfrm>
          <a:prstGeom prst="rect">
            <a:avLst/>
          </a:prstGeom>
          <a:noFill/>
          <a:ln>
            <a:noFill/>
          </a:ln>
        </p:spPr>
        <p:txBody>
          <a:bodyPr anchorCtr="0" anchor="t" bIns="45700" lIns="91425" spcFirstLastPara="1" rIns="91425" wrap="square" tIns="45700">
            <a:normAutofit/>
          </a:bodyPr>
          <a:lstStyle/>
          <a:p>
            <a:pPr indent="-505206" lvl="0" marL="493776" marR="0" rtl="0" algn="l">
              <a:lnSpc>
                <a:spcPct val="100000"/>
              </a:lnSpc>
              <a:spcBef>
                <a:spcPts val="0"/>
              </a:spcBef>
              <a:spcAft>
                <a:spcPts val="0"/>
              </a:spcAft>
              <a:buClr>
                <a:srgbClr val="0000FF"/>
              </a:buClr>
              <a:buSzPts val="2400"/>
              <a:buFont typeface="Arial"/>
              <a:buChar char="•"/>
            </a:pPr>
            <a:r>
              <a:rPr lang="en-IN" sz="3000">
                <a:solidFill>
                  <a:srgbClr val="0000FF"/>
                </a:solidFill>
              </a:rPr>
              <a:t>Data Collection</a:t>
            </a:r>
            <a:endParaRPr b="0" i="0" sz="2600" u="none" cap="none" strike="noStrike">
              <a:solidFill>
                <a:srgbClr val="0000FF"/>
              </a:solidFill>
              <a:latin typeface="Arial"/>
              <a:ea typeface="Arial"/>
              <a:cs typeface="Arial"/>
              <a:sym typeface="Arial"/>
            </a:endParaRPr>
          </a:p>
          <a:p>
            <a:pPr indent="-505206" lvl="0" marL="493776" marR="0" rtl="0" algn="l">
              <a:lnSpc>
                <a:spcPct val="100000"/>
              </a:lnSpc>
              <a:spcBef>
                <a:spcPts val="375"/>
              </a:spcBef>
              <a:spcAft>
                <a:spcPts val="0"/>
              </a:spcAft>
              <a:buClr>
                <a:srgbClr val="0000FF"/>
              </a:buClr>
              <a:buSzPts val="2400"/>
              <a:buFont typeface="Arial"/>
              <a:buChar char="•"/>
            </a:pPr>
            <a:r>
              <a:rPr lang="en-IN" sz="3000">
                <a:solidFill>
                  <a:srgbClr val="0000FF"/>
                </a:solidFill>
              </a:rPr>
              <a:t>Data Preprocessing</a:t>
            </a:r>
            <a:endParaRPr sz="3000">
              <a:solidFill>
                <a:srgbClr val="0000FF"/>
              </a:solidFill>
            </a:endParaRPr>
          </a:p>
          <a:p>
            <a:pPr indent="-543306" lvl="0" marL="493776" marR="0" rtl="0" algn="l">
              <a:lnSpc>
                <a:spcPct val="100000"/>
              </a:lnSpc>
              <a:spcBef>
                <a:spcPts val="375"/>
              </a:spcBef>
              <a:spcAft>
                <a:spcPts val="0"/>
              </a:spcAft>
              <a:buClr>
                <a:srgbClr val="0000FF"/>
              </a:buClr>
              <a:buSzPts val="3000"/>
              <a:buChar char="•"/>
            </a:pPr>
            <a:r>
              <a:rPr lang="en-IN" sz="3000">
                <a:solidFill>
                  <a:srgbClr val="0000FF"/>
                </a:solidFill>
              </a:rPr>
              <a:t>Model Building</a:t>
            </a:r>
            <a:endParaRPr sz="3000">
              <a:solidFill>
                <a:srgbClr val="0000FF"/>
              </a:solidFill>
            </a:endParaRPr>
          </a:p>
          <a:p>
            <a:pPr indent="-543306" lvl="0" marL="493776" marR="0" rtl="0" algn="l">
              <a:lnSpc>
                <a:spcPct val="100000"/>
              </a:lnSpc>
              <a:spcBef>
                <a:spcPts val="375"/>
              </a:spcBef>
              <a:spcAft>
                <a:spcPts val="0"/>
              </a:spcAft>
              <a:buClr>
                <a:srgbClr val="0000FF"/>
              </a:buClr>
              <a:buSzPts val="3000"/>
              <a:buChar char="•"/>
            </a:pPr>
            <a:r>
              <a:rPr lang="en-IN" sz="3000">
                <a:solidFill>
                  <a:srgbClr val="0000FF"/>
                </a:solidFill>
              </a:rPr>
              <a:t>Model Training</a:t>
            </a:r>
            <a:endParaRPr sz="3000">
              <a:solidFill>
                <a:srgbClr val="0000FF"/>
              </a:solidFill>
            </a:endParaRPr>
          </a:p>
          <a:p>
            <a:pPr indent="-543306" lvl="0" marL="493776" marR="0" rtl="0" algn="l">
              <a:lnSpc>
                <a:spcPct val="100000"/>
              </a:lnSpc>
              <a:spcBef>
                <a:spcPts val="375"/>
              </a:spcBef>
              <a:spcAft>
                <a:spcPts val="0"/>
              </a:spcAft>
              <a:buClr>
                <a:srgbClr val="0000FF"/>
              </a:buClr>
              <a:buSzPts val="3000"/>
              <a:buChar char="•"/>
            </a:pPr>
            <a:r>
              <a:rPr lang="en-IN" sz="3000">
                <a:solidFill>
                  <a:srgbClr val="0000FF"/>
                </a:solidFill>
              </a:rPr>
              <a:t>Model Evaluation</a:t>
            </a:r>
            <a:endParaRPr sz="3000">
              <a:solidFill>
                <a:srgbClr val="0000FF"/>
              </a:solidFill>
            </a:endParaRPr>
          </a:p>
          <a:p>
            <a:pPr indent="-543306" lvl="0" marL="493776" marR="0" rtl="0" algn="l">
              <a:lnSpc>
                <a:spcPct val="100000"/>
              </a:lnSpc>
              <a:spcBef>
                <a:spcPts val="375"/>
              </a:spcBef>
              <a:spcAft>
                <a:spcPts val="0"/>
              </a:spcAft>
              <a:buClr>
                <a:srgbClr val="0000FF"/>
              </a:buClr>
              <a:buSzPts val="3000"/>
              <a:buChar char="•"/>
            </a:pPr>
            <a:r>
              <a:rPr lang="en-IN" sz="3000">
                <a:solidFill>
                  <a:srgbClr val="0000FF"/>
                </a:solidFill>
              </a:rPr>
              <a:t>Model Deployment</a:t>
            </a:r>
            <a:endParaRPr b="0" i="0" sz="2400" u="none" cap="none" strike="noStrike">
              <a:solidFill>
                <a:srgbClr val="0000FF"/>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g2161ec23156_0_5"/>
          <p:cNvSpPr txBox="1"/>
          <p:nvPr/>
        </p:nvSpPr>
        <p:spPr>
          <a:xfrm>
            <a:off x="836625" y="200250"/>
            <a:ext cx="7367700" cy="924600"/>
          </a:xfrm>
          <a:prstGeom prst="rect">
            <a:avLst/>
          </a:prstGeom>
          <a:noFill/>
          <a:ln>
            <a:noFill/>
          </a:ln>
        </p:spPr>
        <p:txBody>
          <a:bodyPr anchorCtr="0" anchor="ctr" bIns="45700" lIns="45700" spcFirstLastPara="1" rIns="45700" wrap="square" tIns="45700">
            <a:normAutofit/>
          </a:bodyPr>
          <a:lstStyle/>
          <a:p>
            <a:pPr indent="0" lvl="0" marL="0" marR="0" rtl="0" algn="l">
              <a:lnSpc>
                <a:spcPct val="100000"/>
              </a:lnSpc>
              <a:spcBef>
                <a:spcPts val="0"/>
              </a:spcBef>
              <a:spcAft>
                <a:spcPts val="0"/>
              </a:spcAft>
              <a:buClr>
                <a:srgbClr val="000000"/>
              </a:buClr>
              <a:buSzPts val="3000"/>
              <a:buFont typeface="Arial"/>
              <a:buNone/>
            </a:pPr>
            <a:r>
              <a:rPr lang="en-IN" sz="3000">
                <a:solidFill>
                  <a:srgbClr val="0055A0"/>
                </a:solidFill>
              </a:rPr>
              <a:t>Popular Machine Learning Algorithms</a:t>
            </a:r>
            <a:endParaRPr b="0" i="0" sz="3000" u="none" cap="none" strike="noStrike">
              <a:solidFill>
                <a:srgbClr val="0055A0"/>
              </a:solidFill>
              <a:latin typeface="Arial"/>
              <a:ea typeface="Arial"/>
              <a:cs typeface="Arial"/>
              <a:sym typeface="Arial"/>
            </a:endParaRPr>
          </a:p>
        </p:txBody>
      </p:sp>
      <p:sp>
        <p:nvSpPr>
          <p:cNvPr id="177" name="Google Shape;177;g2161ec23156_0_5"/>
          <p:cNvSpPr txBox="1"/>
          <p:nvPr/>
        </p:nvSpPr>
        <p:spPr>
          <a:xfrm>
            <a:off x="457200" y="1495704"/>
            <a:ext cx="11426700" cy="5164200"/>
          </a:xfrm>
          <a:prstGeom prst="rect">
            <a:avLst/>
          </a:prstGeom>
          <a:noFill/>
          <a:ln>
            <a:noFill/>
          </a:ln>
        </p:spPr>
        <p:txBody>
          <a:bodyPr anchorCtr="0" anchor="t" bIns="45700" lIns="91425" spcFirstLastPara="1" rIns="91425" wrap="square" tIns="45700">
            <a:normAutofit/>
          </a:bodyPr>
          <a:lstStyle/>
          <a:p>
            <a:pPr indent="0" lvl="0" marL="36576" marR="0" rtl="0" algn="l">
              <a:lnSpc>
                <a:spcPct val="100000"/>
              </a:lnSpc>
              <a:spcBef>
                <a:spcPts val="0"/>
              </a:spcBef>
              <a:spcAft>
                <a:spcPts val="0"/>
              </a:spcAft>
              <a:buClr>
                <a:srgbClr val="0055A0"/>
              </a:buClr>
              <a:buSzPts val="1120"/>
              <a:buFont typeface="Arial"/>
              <a:buNone/>
            </a:pPr>
            <a:r>
              <a:t/>
            </a:r>
            <a:endParaRPr b="0" i="0" sz="1400" u="none" cap="none" strike="noStrike">
              <a:solidFill>
                <a:srgbClr val="0055A0"/>
              </a:solidFill>
              <a:latin typeface="Arial"/>
              <a:ea typeface="Arial"/>
              <a:cs typeface="Arial"/>
              <a:sym typeface="Arial"/>
            </a:endParaRPr>
          </a:p>
          <a:p>
            <a:pPr indent="-304800" lvl="0" marL="493776" marR="0" rtl="0" algn="l">
              <a:lnSpc>
                <a:spcPct val="100000"/>
              </a:lnSpc>
              <a:spcBef>
                <a:spcPts val="600"/>
              </a:spcBef>
              <a:spcAft>
                <a:spcPts val="0"/>
              </a:spcAft>
              <a:buClr>
                <a:srgbClr val="0055A0"/>
              </a:buClr>
              <a:buSzPts val="2400"/>
              <a:buFont typeface="Arial"/>
              <a:buNone/>
            </a:pPr>
            <a:r>
              <a:t/>
            </a:r>
            <a:endParaRPr b="0" i="0" sz="3000" u="none" cap="none" strike="noStrike">
              <a:solidFill>
                <a:srgbClr val="0055A0"/>
              </a:solidFill>
              <a:latin typeface="Arial"/>
              <a:ea typeface="Arial"/>
              <a:cs typeface="Arial"/>
              <a:sym typeface="Arial"/>
            </a:endParaRPr>
          </a:p>
        </p:txBody>
      </p:sp>
      <p:sp>
        <p:nvSpPr>
          <p:cNvPr id="178" name="Google Shape;178;g2161ec23156_0_5"/>
          <p:cNvSpPr txBox="1"/>
          <p:nvPr/>
        </p:nvSpPr>
        <p:spPr>
          <a:xfrm>
            <a:off x="836625" y="1495700"/>
            <a:ext cx="11098500" cy="5217900"/>
          </a:xfrm>
          <a:prstGeom prst="rect">
            <a:avLst/>
          </a:prstGeom>
          <a:noFill/>
          <a:ln>
            <a:noFill/>
          </a:ln>
        </p:spPr>
        <p:txBody>
          <a:bodyPr anchorCtr="0" anchor="t" bIns="45700" lIns="91425" spcFirstLastPara="1" rIns="91425" wrap="square" tIns="45700">
            <a:normAutofit/>
          </a:bodyPr>
          <a:lstStyle/>
          <a:p>
            <a:pPr indent="-543306" lvl="0" marL="493776" marR="0" rtl="0" algn="l">
              <a:lnSpc>
                <a:spcPct val="100000"/>
              </a:lnSpc>
              <a:spcBef>
                <a:spcPts val="375"/>
              </a:spcBef>
              <a:spcAft>
                <a:spcPts val="0"/>
              </a:spcAft>
              <a:buClr>
                <a:srgbClr val="0000FF"/>
              </a:buClr>
              <a:buSzPts val="3000"/>
              <a:buChar char="•"/>
            </a:pPr>
            <a:r>
              <a:rPr lang="en-IN" sz="3000">
                <a:solidFill>
                  <a:srgbClr val="0000FF"/>
                </a:solidFill>
              </a:rPr>
              <a:t>Linear Regression</a:t>
            </a:r>
            <a:endParaRPr sz="3000">
              <a:solidFill>
                <a:srgbClr val="0000FF"/>
              </a:solidFill>
            </a:endParaRPr>
          </a:p>
          <a:p>
            <a:pPr indent="-543306" lvl="0" marL="493776" marR="0" rtl="0" algn="l">
              <a:lnSpc>
                <a:spcPct val="100000"/>
              </a:lnSpc>
              <a:spcBef>
                <a:spcPts val="375"/>
              </a:spcBef>
              <a:spcAft>
                <a:spcPts val="0"/>
              </a:spcAft>
              <a:buClr>
                <a:srgbClr val="0000FF"/>
              </a:buClr>
              <a:buSzPts val="3000"/>
              <a:buChar char="•"/>
            </a:pPr>
            <a:r>
              <a:rPr lang="en-IN" sz="3000">
                <a:solidFill>
                  <a:srgbClr val="0000FF"/>
                </a:solidFill>
              </a:rPr>
              <a:t>Logistic Regression</a:t>
            </a:r>
            <a:endParaRPr sz="3000">
              <a:solidFill>
                <a:srgbClr val="0000FF"/>
              </a:solidFill>
            </a:endParaRPr>
          </a:p>
          <a:p>
            <a:pPr indent="-543306" lvl="0" marL="493776" marR="0" rtl="0" algn="l">
              <a:lnSpc>
                <a:spcPct val="100000"/>
              </a:lnSpc>
              <a:spcBef>
                <a:spcPts val="375"/>
              </a:spcBef>
              <a:spcAft>
                <a:spcPts val="0"/>
              </a:spcAft>
              <a:buClr>
                <a:srgbClr val="0000FF"/>
              </a:buClr>
              <a:buSzPts val="3000"/>
              <a:buChar char="•"/>
            </a:pPr>
            <a:r>
              <a:rPr lang="en-IN" sz="3000">
                <a:solidFill>
                  <a:srgbClr val="0000FF"/>
                </a:solidFill>
              </a:rPr>
              <a:t>Decision Tree</a:t>
            </a:r>
            <a:endParaRPr sz="3000">
              <a:solidFill>
                <a:srgbClr val="0000FF"/>
              </a:solidFill>
            </a:endParaRPr>
          </a:p>
          <a:p>
            <a:pPr indent="-543306" lvl="0" marL="493776" marR="0" rtl="0" algn="l">
              <a:lnSpc>
                <a:spcPct val="100000"/>
              </a:lnSpc>
              <a:spcBef>
                <a:spcPts val="375"/>
              </a:spcBef>
              <a:spcAft>
                <a:spcPts val="0"/>
              </a:spcAft>
              <a:buClr>
                <a:srgbClr val="0000FF"/>
              </a:buClr>
              <a:buSzPts val="3000"/>
              <a:buChar char="•"/>
            </a:pPr>
            <a:r>
              <a:rPr lang="en-IN" sz="3000">
                <a:solidFill>
                  <a:srgbClr val="0000FF"/>
                </a:solidFill>
              </a:rPr>
              <a:t>Random Forest</a:t>
            </a:r>
            <a:endParaRPr sz="3000">
              <a:solidFill>
                <a:srgbClr val="0000FF"/>
              </a:solidFill>
            </a:endParaRPr>
          </a:p>
          <a:p>
            <a:pPr indent="-543306" lvl="0" marL="493776" marR="0" rtl="0" algn="l">
              <a:lnSpc>
                <a:spcPct val="100000"/>
              </a:lnSpc>
              <a:spcBef>
                <a:spcPts val="375"/>
              </a:spcBef>
              <a:spcAft>
                <a:spcPts val="0"/>
              </a:spcAft>
              <a:buClr>
                <a:srgbClr val="0000FF"/>
              </a:buClr>
              <a:buSzPts val="3000"/>
              <a:buChar char="•"/>
            </a:pPr>
            <a:r>
              <a:rPr lang="en-IN" sz="3000">
                <a:solidFill>
                  <a:srgbClr val="0000FF"/>
                </a:solidFill>
              </a:rPr>
              <a:t>Support Vector Machine</a:t>
            </a:r>
            <a:endParaRPr sz="3000">
              <a:solidFill>
                <a:srgbClr val="0000FF"/>
              </a:solidFill>
            </a:endParaRPr>
          </a:p>
          <a:p>
            <a:pPr indent="-543306" lvl="0" marL="493776" marR="0" rtl="0" algn="l">
              <a:lnSpc>
                <a:spcPct val="100000"/>
              </a:lnSpc>
              <a:spcBef>
                <a:spcPts val="375"/>
              </a:spcBef>
              <a:spcAft>
                <a:spcPts val="0"/>
              </a:spcAft>
              <a:buClr>
                <a:srgbClr val="0000FF"/>
              </a:buClr>
              <a:buSzPts val="3000"/>
              <a:buChar char="•"/>
            </a:pPr>
            <a:r>
              <a:rPr lang="en-IN" sz="3000">
                <a:solidFill>
                  <a:srgbClr val="0000FF"/>
                </a:solidFill>
              </a:rPr>
              <a:t>K-Nearest Neighbors</a:t>
            </a:r>
            <a:endParaRPr sz="3000">
              <a:solidFill>
                <a:srgbClr val="0000FF"/>
              </a:solidFill>
            </a:endParaRPr>
          </a:p>
          <a:p>
            <a:pPr indent="-543306" lvl="0" marL="493776" marR="0" rtl="0" algn="l">
              <a:lnSpc>
                <a:spcPct val="100000"/>
              </a:lnSpc>
              <a:spcBef>
                <a:spcPts val="375"/>
              </a:spcBef>
              <a:spcAft>
                <a:spcPts val="0"/>
              </a:spcAft>
              <a:buClr>
                <a:srgbClr val="0000FF"/>
              </a:buClr>
              <a:buSzPts val="3000"/>
              <a:buChar char="•"/>
            </a:pPr>
            <a:r>
              <a:rPr lang="en-IN" sz="3000">
                <a:solidFill>
                  <a:srgbClr val="0000FF"/>
                </a:solidFill>
              </a:rPr>
              <a:t>Neural Networks</a:t>
            </a:r>
            <a:endParaRPr sz="3000">
              <a:solidFill>
                <a:srgbClr val="0000FF"/>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g2161ec23156_1_1"/>
          <p:cNvSpPr txBox="1"/>
          <p:nvPr/>
        </p:nvSpPr>
        <p:spPr>
          <a:xfrm>
            <a:off x="3601950" y="216825"/>
            <a:ext cx="4302000" cy="741600"/>
          </a:xfrm>
          <a:prstGeom prst="rect">
            <a:avLst/>
          </a:prstGeom>
          <a:noFill/>
          <a:ln>
            <a:noFill/>
          </a:ln>
        </p:spPr>
        <p:txBody>
          <a:bodyPr anchorCtr="0" anchor="ctr" bIns="45700" lIns="45700" spcFirstLastPara="1" rIns="45700" wrap="square" tIns="45700">
            <a:normAutofit/>
          </a:bodyPr>
          <a:lstStyle/>
          <a:p>
            <a:pPr indent="0" lvl="0" marL="0" marR="0" rtl="0" algn="l">
              <a:lnSpc>
                <a:spcPct val="100000"/>
              </a:lnSpc>
              <a:spcBef>
                <a:spcPts val="0"/>
              </a:spcBef>
              <a:spcAft>
                <a:spcPts val="0"/>
              </a:spcAft>
              <a:buClr>
                <a:srgbClr val="000000"/>
              </a:buClr>
              <a:buSzPts val="3000"/>
              <a:buFont typeface="Arial"/>
              <a:buNone/>
            </a:pPr>
            <a:r>
              <a:rPr lang="en-IN" sz="3000">
                <a:solidFill>
                  <a:srgbClr val="0055A0"/>
                </a:solidFill>
              </a:rPr>
              <a:t>Machine Learning Fields</a:t>
            </a:r>
            <a:endParaRPr b="0" i="0" sz="3000" u="none" cap="none" strike="noStrike">
              <a:solidFill>
                <a:srgbClr val="0055A0"/>
              </a:solidFill>
              <a:latin typeface="Arial"/>
              <a:ea typeface="Arial"/>
              <a:cs typeface="Arial"/>
              <a:sym typeface="Arial"/>
            </a:endParaRPr>
          </a:p>
        </p:txBody>
      </p:sp>
      <p:sp>
        <p:nvSpPr>
          <p:cNvPr id="185" name="Google Shape;185;g2161ec23156_1_1"/>
          <p:cNvSpPr txBox="1"/>
          <p:nvPr/>
        </p:nvSpPr>
        <p:spPr>
          <a:xfrm>
            <a:off x="457200" y="1495704"/>
            <a:ext cx="11426700" cy="5164200"/>
          </a:xfrm>
          <a:prstGeom prst="rect">
            <a:avLst/>
          </a:prstGeom>
          <a:noFill/>
          <a:ln>
            <a:noFill/>
          </a:ln>
        </p:spPr>
        <p:txBody>
          <a:bodyPr anchorCtr="0" anchor="t" bIns="45700" lIns="91425" spcFirstLastPara="1" rIns="91425" wrap="square" tIns="45700">
            <a:normAutofit/>
          </a:bodyPr>
          <a:lstStyle/>
          <a:p>
            <a:pPr indent="0" lvl="0" marL="36576" marR="0" rtl="0" algn="l">
              <a:lnSpc>
                <a:spcPct val="100000"/>
              </a:lnSpc>
              <a:spcBef>
                <a:spcPts val="0"/>
              </a:spcBef>
              <a:spcAft>
                <a:spcPts val="0"/>
              </a:spcAft>
              <a:buClr>
                <a:srgbClr val="0055A0"/>
              </a:buClr>
              <a:buSzPts val="1120"/>
              <a:buFont typeface="Arial"/>
              <a:buNone/>
            </a:pPr>
            <a:r>
              <a:t/>
            </a:r>
            <a:endParaRPr b="0" i="0" sz="1400" u="none" cap="none" strike="noStrike">
              <a:solidFill>
                <a:srgbClr val="0055A0"/>
              </a:solidFill>
              <a:latin typeface="Arial"/>
              <a:ea typeface="Arial"/>
              <a:cs typeface="Arial"/>
              <a:sym typeface="Arial"/>
            </a:endParaRPr>
          </a:p>
          <a:p>
            <a:pPr indent="-304800" lvl="0" marL="493776" marR="0" rtl="0" algn="l">
              <a:lnSpc>
                <a:spcPct val="100000"/>
              </a:lnSpc>
              <a:spcBef>
                <a:spcPts val="600"/>
              </a:spcBef>
              <a:spcAft>
                <a:spcPts val="0"/>
              </a:spcAft>
              <a:buClr>
                <a:srgbClr val="0055A0"/>
              </a:buClr>
              <a:buSzPts val="2400"/>
              <a:buFont typeface="Arial"/>
              <a:buNone/>
            </a:pPr>
            <a:r>
              <a:t/>
            </a:r>
            <a:endParaRPr b="0" i="0" sz="3000" u="none" cap="none" strike="noStrike">
              <a:solidFill>
                <a:srgbClr val="0055A0"/>
              </a:solidFill>
              <a:latin typeface="Arial"/>
              <a:ea typeface="Arial"/>
              <a:cs typeface="Arial"/>
              <a:sym typeface="Arial"/>
            </a:endParaRPr>
          </a:p>
        </p:txBody>
      </p:sp>
      <p:sp>
        <p:nvSpPr>
          <p:cNvPr id="186" name="Google Shape;186;g2161ec23156_1_1"/>
          <p:cNvSpPr txBox="1"/>
          <p:nvPr/>
        </p:nvSpPr>
        <p:spPr>
          <a:xfrm>
            <a:off x="304113" y="1021650"/>
            <a:ext cx="11580600" cy="5561400"/>
          </a:xfrm>
          <a:prstGeom prst="rect">
            <a:avLst/>
          </a:prstGeom>
          <a:noFill/>
          <a:ln>
            <a:noFill/>
          </a:ln>
        </p:spPr>
        <p:txBody>
          <a:bodyPr anchorCtr="0" anchor="t" bIns="45700" lIns="91425" spcFirstLastPara="1" rIns="91425" wrap="square" tIns="45700">
            <a:normAutofit/>
          </a:bodyPr>
          <a:lstStyle/>
          <a:p>
            <a:pPr indent="-511556" lvl="0" marL="493776" marR="0" rtl="0" algn="l">
              <a:lnSpc>
                <a:spcPct val="100000"/>
              </a:lnSpc>
              <a:spcBef>
                <a:spcPts val="375"/>
              </a:spcBef>
              <a:spcAft>
                <a:spcPts val="0"/>
              </a:spcAft>
              <a:buClr>
                <a:srgbClr val="0000FF"/>
              </a:buClr>
              <a:buSzPts val="2500"/>
              <a:buChar char="•"/>
            </a:pPr>
            <a:r>
              <a:rPr lang="en-IN" sz="2500">
                <a:solidFill>
                  <a:srgbClr val="0000FF"/>
                </a:solidFill>
              </a:rPr>
              <a:t>Natural Language Processing (NLP)</a:t>
            </a:r>
            <a:endParaRPr sz="2500">
              <a:solidFill>
                <a:srgbClr val="0000FF"/>
              </a:solidFill>
            </a:endParaRPr>
          </a:p>
          <a:p>
            <a:pPr indent="0" lvl="0" marL="457200" marR="0" rtl="0" algn="just">
              <a:lnSpc>
                <a:spcPct val="100000"/>
              </a:lnSpc>
              <a:spcBef>
                <a:spcPts val="375"/>
              </a:spcBef>
              <a:spcAft>
                <a:spcPts val="0"/>
              </a:spcAft>
              <a:buNone/>
            </a:pPr>
            <a:r>
              <a:rPr lang="en-IN" sz="2200">
                <a:solidFill>
                  <a:schemeClr val="dk1"/>
                </a:solidFill>
              </a:rPr>
              <a:t>The main objective of NLP is to enable computers to understand, interpret, and generate human language using machine learning algorithms and computational linguistics techniques.</a:t>
            </a:r>
            <a:endParaRPr sz="2200">
              <a:solidFill>
                <a:schemeClr val="dk1"/>
              </a:solidFill>
            </a:endParaRPr>
          </a:p>
          <a:p>
            <a:pPr indent="0" lvl="0" marL="457200" marR="0" rtl="0" algn="just">
              <a:lnSpc>
                <a:spcPct val="100000"/>
              </a:lnSpc>
              <a:spcBef>
                <a:spcPts val="375"/>
              </a:spcBef>
              <a:spcAft>
                <a:spcPts val="0"/>
              </a:spcAft>
              <a:buNone/>
            </a:pPr>
            <a:r>
              <a:t/>
            </a:r>
            <a:endParaRPr sz="2300">
              <a:solidFill>
                <a:schemeClr val="dk1"/>
              </a:solidFill>
            </a:endParaRPr>
          </a:p>
          <a:p>
            <a:pPr indent="-511556" lvl="0" marL="493776" rtl="0" algn="l">
              <a:spcBef>
                <a:spcPts val="375"/>
              </a:spcBef>
              <a:spcAft>
                <a:spcPts val="0"/>
              </a:spcAft>
              <a:buClr>
                <a:srgbClr val="0000FF"/>
              </a:buClr>
              <a:buSzPts val="2500"/>
              <a:buChar char="•"/>
            </a:pPr>
            <a:r>
              <a:rPr lang="en-IN" sz="2500">
                <a:solidFill>
                  <a:srgbClr val="0000FF"/>
                </a:solidFill>
              </a:rPr>
              <a:t>Computer Vision</a:t>
            </a:r>
            <a:endParaRPr sz="2500">
              <a:solidFill>
                <a:srgbClr val="0000FF"/>
              </a:solidFill>
            </a:endParaRPr>
          </a:p>
          <a:p>
            <a:pPr indent="0" lvl="0" marL="457200" rtl="0" algn="just">
              <a:spcBef>
                <a:spcPts val="375"/>
              </a:spcBef>
              <a:spcAft>
                <a:spcPts val="0"/>
              </a:spcAft>
              <a:buNone/>
            </a:pPr>
            <a:r>
              <a:rPr lang="en-IN" sz="2200">
                <a:solidFill>
                  <a:schemeClr val="dk1"/>
                </a:solidFill>
              </a:rPr>
              <a:t>The ultimate goal of computer vision is to create machines that can "see" and interpret the world in the same way as humans. It has applications in a wide range of fields, such as autonomous vehicles, surveillance, robotics, medical imaging, and augmented reality.</a:t>
            </a:r>
            <a:endParaRPr sz="2200">
              <a:solidFill>
                <a:schemeClr val="dk1"/>
              </a:solidFill>
            </a:endParaRPr>
          </a:p>
          <a:p>
            <a:pPr indent="0" lvl="0" marL="457200" rtl="0" algn="just">
              <a:spcBef>
                <a:spcPts val="375"/>
              </a:spcBef>
              <a:spcAft>
                <a:spcPts val="0"/>
              </a:spcAft>
              <a:buNone/>
            </a:pPr>
            <a:r>
              <a:t/>
            </a:r>
            <a:endParaRPr sz="2200">
              <a:solidFill>
                <a:schemeClr val="dk1"/>
              </a:solidFill>
            </a:endParaRPr>
          </a:p>
          <a:p>
            <a:pPr indent="-511556" lvl="0" marL="493776" rtl="0" algn="l">
              <a:spcBef>
                <a:spcPts val="375"/>
              </a:spcBef>
              <a:spcAft>
                <a:spcPts val="0"/>
              </a:spcAft>
              <a:buClr>
                <a:srgbClr val="0000FF"/>
              </a:buClr>
              <a:buSzPts val="2500"/>
              <a:buChar char="•"/>
            </a:pPr>
            <a:r>
              <a:rPr lang="en-IN" sz="2500">
                <a:solidFill>
                  <a:srgbClr val="0000FF"/>
                </a:solidFill>
              </a:rPr>
              <a:t>Time Series Analysis</a:t>
            </a:r>
            <a:endParaRPr sz="2500">
              <a:solidFill>
                <a:srgbClr val="0000FF"/>
              </a:solidFill>
            </a:endParaRPr>
          </a:p>
          <a:p>
            <a:pPr indent="0" lvl="0" marL="457200" rtl="0" algn="just">
              <a:spcBef>
                <a:spcPts val="375"/>
              </a:spcBef>
              <a:spcAft>
                <a:spcPts val="0"/>
              </a:spcAft>
              <a:buNone/>
            </a:pPr>
            <a:r>
              <a:rPr lang="en-IN" sz="2200">
                <a:solidFill>
                  <a:schemeClr val="dk1"/>
                </a:solidFill>
              </a:rPr>
              <a:t>Time Series Analysis is a statistical technique used to analyze and interpret data that is measured over time. It involves studying patterns and trends in the data to identify relationships and make predictions about future values.</a:t>
            </a:r>
            <a:endParaRPr sz="2500">
              <a:solidFill>
                <a:srgbClr val="0000FF"/>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g2161ec23156_1_28"/>
          <p:cNvSpPr txBox="1"/>
          <p:nvPr/>
        </p:nvSpPr>
        <p:spPr>
          <a:xfrm>
            <a:off x="5078250" y="248425"/>
            <a:ext cx="2184600" cy="677400"/>
          </a:xfrm>
          <a:prstGeom prst="rect">
            <a:avLst/>
          </a:prstGeom>
          <a:noFill/>
          <a:ln>
            <a:noFill/>
          </a:ln>
        </p:spPr>
        <p:txBody>
          <a:bodyPr anchorCtr="0" anchor="ctr" bIns="45700" lIns="45700" spcFirstLastPara="1" rIns="45700" wrap="square" tIns="45700">
            <a:noAutofit/>
          </a:bodyPr>
          <a:lstStyle/>
          <a:p>
            <a:pPr indent="0" lvl="0" marL="0" rtl="0" algn="l">
              <a:spcBef>
                <a:spcPts val="0"/>
              </a:spcBef>
              <a:spcAft>
                <a:spcPts val="0"/>
              </a:spcAft>
              <a:buClr>
                <a:srgbClr val="000000"/>
              </a:buClr>
              <a:buSzPts val="3000"/>
              <a:buFont typeface="Arial"/>
              <a:buNone/>
            </a:pPr>
            <a:r>
              <a:rPr lang="en-IN" sz="3300">
                <a:solidFill>
                  <a:srgbClr val="0055A0"/>
                </a:solidFill>
              </a:rPr>
              <a:t>Conclusion</a:t>
            </a:r>
            <a:endParaRPr b="0" i="0" sz="3300" u="none" cap="none" strike="noStrike">
              <a:solidFill>
                <a:srgbClr val="0055A0"/>
              </a:solidFill>
              <a:latin typeface="Arial"/>
              <a:ea typeface="Arial"/>
              <a:cs typeface="Arial"/>
              <a:sym typeface="Arial"/>
            </a:endParaRPr>
          </a:p>
        </p:txBody>
      </p:sp>
      <p:sp>
        <p:nvSpPr>
          <p:cNvPr id="193" name="Google Shape;193;g2161ec23156_1_28"/>
          <p:cNvSpPr txBox="1"/>
          <p:nvPr/>
        </p:nvSpPr>
        <p:spPr>
          <a:xfrm>
            <a:off x="457200" y="1495704"/>
            <a:ext cx="11426700" cy="5164200"/>
          </a:xfrm>
          <a:prstGeom prst="rect">
            <a:avLst/>
          </a:prstGeom>
          <a:noFill/>
          <a:ln>
            <a:noFill/>
          </a:ln>
        </p:spPr>
        <p:txBody>
          <a:bodyPr anchorCtr="0" anchor="t" bIns="45700" lIns="91425" spcFirstLastPara="1" rIns="91425" wrap="square" tIns="45700">
            <a:normAutofit/>
          </a:bodyPr>
          <a:lstStyle/>
          <a:p>
            <a:pPr indent="0" lvl="0" marL="36576" marR="0" rtl="0" algn="l">
              <a:lnSpc>
                <a:spcPct val="100000"/>
              </a:lnSpc>
              <a:spcBef>
                <a:spcPts val="0"/>
              </a:spcBef>
              <a:spcAft>
                <a:spcPts val="0"/>
              </a:spcAft>
              <a:buClr>
                <a:srgbClr val="0055A0"/>
              </a:buClr>
              <a:buSzPts val="1120"/>
              <a:buFont typeface="Arial"/>
              <a:buNone/>
            </a:pPr>
            <a:r>
              <a:t/>
            </a:r>
            <a:endParaRPr b="0" i="0" sz="1400" u="none" cap="none" strike="noStrike">
              <a:solidFill>
                <a:srgbClr val="0055A0"/>
              </a:solidFill>
              <a:latin typeface="Arial"/>
              <a:ea typeface="Arial"/>
              <a:cs typeface="Arial"/>
              <a:sym typeface="Arial"/>
            </a:endParaRPr>
          </a:p>
          <a:p>
            <a:pPr indent="-304800" lvl="0" marL="493776" marR="0" rtl="0" algn="l">
              <a:lnSpc>
                <a:spcPct val="100000"/>
              </a:lnSpc>
              <a:spcBef>
                <a:spcPts val="600"/>
              </a:spcBef>
              <a:spcAft>
                <a:spcPts val="0"/>
              </a:spcAft>
              <a:buClr>
                <a:srgbClr val="0055A0"/>
              </a:buClr>
              <a:buSzPts val="2400"/>
              <a:buFont typeface="Arial"/>
              <a:buNone/>
            </a:pPr>
            <a:r>
              <a:t/>
            </a:r>
            <a:endParaRPr b="0" i="0" sz="3000" u="none" cap="none" strike="noStrike">
              <a:solidFill>
                <a:srgbClr val="0055A0"/>
              </a:solidFill>
              <a:latin typeface="Arial"/>
              <a:ea typeface="Arial"/>
              <a:cs typeface="Arial"/>
              <a:sym typeface="Arial"/>
            </a:endParaRPr>
          </a:p>
        </p:txBody>
      </p:sp>
      <p:sp>
        <p:nvSpPr>
          <p:cNvPr id="194" name="Google Shape;194;g2161ec23156_1_28"/>
          <p:cNvSpPr txBox="1"/>
          <p:nvPr/>
        </p:nvSpPr>
        <p:spPr>
          <a:xfrm>
            <a:off x="304113" y="1021650"/>
            <a:ext cx="11580600" cy="5561400"/>
          </a:xfrm>
          <a:prstGeom prst="rect">
            <a:avLst/>
          </a:prstGeom>
          <a:noFill/>
          <a:ln>
            <a:noFill/>
          </a:ln>
        </p:spPr>
        <p:txBody>
          <a:bodyPr anchorCtr="0" anchor="t" bIns="45700" lIns="91425" spcFirstLastPara="1" rIns="91425" wrap="square" tIns="45700">
            <a:normAutofit/>
          </a:bodyPr>
          <a:lstStyle/>
          <a:p>
            <a:pPr indent="-381000" lvl="0" marL="457200" marR="0" rtl="0" algn="just">
              <a:lnSpc>
                <a:spcPct val="100000"/>
              </a:lnSpc>
              <a:spcBef>
                <a:spcPts val="375"/>
              </a:spcBef>
              <a:spcAft>
                <a:spcPts val="0"/>
              </a:spcAft>
              <a:buClr>
                <a:schemeClr val="dk1"/>
              </a:buClr>
              <a:buSzPts val="2400"/>
              <a:buChar char="●"/>
            </a:pPr>
            <a:r>
              <a:rPr lang="en-IN" sz="2400">
                <a:solidFill>
                  <a:schemeClr val="dk1"/>
                </a:solidFill>
              </a:rPr>
              <a:t>In conclusion, machine learning is a powerful technology that enables computers to learn and improve from experience without being explicitly programmed. It has applications in a wide range of fields, such as healthcare, finance, manufacturing, and more.</a:t>
            </a:r>
            <a:endParaRPr sz="2400">
              <a:solidFill>
                <a:schemeClr val="dk1"/>
              </a:solidFill>
            </a:endParaRPr>
          </a:p>
          <a:p>
            <a:pPr indent="0" lvl="0" marL="914400" marR="0" rtl="0" algn="just">
              <a:lnSpc>
                <a:spcPct val="100000"/>
              </a:lnSpc>
              <a:spcBef>
                <a:spcPts val="375"/>
              </a:spcBef>
              <a:spcAft>
                <a:spcPts val="0"/>
              </a:spcAft>
              <a:buNone/>
            </a:pPr>
            <a:r>
              <a:t/>
            </a:r>
            <a:endParaRPr sz="2400">
              <a:solidFill>
                <a:schemeClr val="dk1"/>
              </a:solidFill>
            </a:endParaRPr>
          </a:p>
          <a:p>
            <a:pPr indent="-381000" lvl="0" marL="457200" rtl="0" algn="just">
              <a:spcBef>
                <a:spcPts val="375"/>
              </a:spcBef>
              <a:spcAft>
                <a:spcPts val="0"/>
              </a:spcAft>
              <a:buClr>
                <a:schemeClr val="dk1"/>
              </a:buClr>
              <a:buSzPts val="2400"/>
              <a:buChar char="●"/>
            </a:pPr>
            <a:r>
              <a:rPr lang="en-IN" sz="2400">
                <a:solidFill>
                  <a:schemeClr val="dk1"/>
                </a:solidFill>
              </a:rPr>
              <a:t>The three main types of machine learning are supervised learning, unsupervised learning, and reinforcement learning. Additionally, there are several subfields of machine learning, such as natural language processing, computer vision, and time series analysis, each with its own unique set of techniques and applications.</a:t>
            </a:r>
            <a:endParaRPr sz="2400">
              <a:solidFill>
                <a:schemeClr val="dk1"/>
              </a:solidFill>
            </a:endParaRPr>
          </a:p>
          <a:p>
            <a:pPr indent="0" lvl="0" marL="914400" rtl="0" algn="just">
              <a:spcBef>
                <a:spcPts val="375"/>
              </a:spcBef>
              <a:spcAft>
                <a:spcPts val="0"/>
              </a:spcAft>
              <a:buNone/>
            </a:pPr>
            <a:r>
              <a:t/>
            </a:r>
            <a:endParaRPr sz="2400">
              <a:solidFill>
                <a:schemeClr val="dk1"/>
              </a:solidFill>
            </a:endParaRPr>
          </a:p>
          <a:p>
            <a:pPr indent="-381000" lvl="0" marL="457200" rtl="0" algn="just">
              <a:spcBef>
                <a:spcPts val="375"/>
              </a:spcBef>
              <a:spcAft>
                <a:spcPts val="0"/>
              </a:spcAft>
              <a:buClr>
                <a:schemeClr val="dk1"/>
              </a:buClr>
              <a:buSzPts val="2400"/>
              <a:buChar char="●"/>
            </a:pPr>
            <a:r>
              <a:rPr lang="en-IN" sz="2400">
                <a:solidFill>
                  <a:schemeClr val="dk1"/>
                </a:solidFill>
              </a:rPr>
              <a:t>With the advancement of technology and the availability of large amounts of data, machine learning has the potential to transform the way we live, work, and interact with the world around us.</a:t>
            </a:r>
            <a:endParaRPr sz="2700">
              <a:solidFill>
                <a:srgbClr val="0000FF"/>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g2161ec23156_1_47"/>
          <p:cNvSpPr txBox="1"/>
          <p:nvPr/>
        </p:nvSpPr>
        <p:spPr>
          <a:xfrm>
            <a:off x="4011850" y="248425"/>
            <a:ext cx="3251100" cy="677400"/>
          </a:xfrm>
          <a:prstGeom prst="rect">
            <a:avLst/>
          </a:prstGeom>
          <a:noFill/>
          <a:ln>
            <a:noFill/>
          </a:ln>
        </p:spPr>
        <p:txBody>
          <a:bodyPr anchorCtr="0" anchor="ctr" bIns="45700" lIns="45700" spcFirstLastPara="1" rIns="45700" wrap="square" tIns="45700">
            <a:normAutofit fontScale="77500"/>
          </a:bodyPr>
          <a:lstStyle/>
          <a:p>
            <a:pPr indent="0" lvl="0" marL="0" rtl="0" algn="l">
              <a:spcBef>
                <a:spcPts val="0"/>
              </a:spcBef>
              <a:spcAft>
                <a:spcPts val="0"/>
              </a:spcAft>
              <a:buClr>
                <a:srgbClr val="000000"/>
              </a:buClr>
              <a:buSzPct val="74399"/>
              <a:buFont typeface="Arial"/>
              <a:buNone/>
            </a:pPr>
            <a:r>
              <a:rPr lang="en-IN" sz="4032">
                <a:solidFill>
                  <a:srgbClr val="0055A0"/>
                </a:solidFill>
              </a:rPr>
              <a:t>Further Readings</a:t>
            </a:r>
            <a:endParaRPr b="0" i="0" sz="4032" u="none" cap="none" strike="noStrike">
              <a:solidFill>
                <a:srgbClr val="0055A0"/>
              </a:solidFill>
              <a:latin typeface="Arial"/>
              <a:ea typeface="Arial"/>
              <a:cs typeface="Arial"/>
              <a:sym typeface="Arial"/>
            </a:endParaRPr>
          </a:p>
        </p:txBody>
      </p:sp>
      <p:sp>
        <p:nvSpPr>
          <p:cNvPr id="201" name="Google Shape;201;g2161ec23156_1_47"/>
          <p:cNvSpPr txBox="1"/>
          <p:nvPr/>
        </p:nvSpPr>
        <p:spPr>
          <a:xfrm>
            <a:off x="457200" y="1495704"/>
            <a:ext cx="11426700" cy="5164200"/>
          </a:xfrm>
          <a:prstGeom prst="rect">
            <a:avLst/>
          </a:prstGeom>
          <a:noFill/>
          <a:ln>
            <a:noFill/>
          </a:ln>
        </p:spPr>
        <p:txBody>
          <a:bodyPr anchorCtr="0" anchor="t" bIns="45700" lIns="91425" spcFirstLastPara="1" rIns="91425" wrap="square" tIns="45700">
            <a:normAutofit/>
          </a:bodyPr>
          <a:lstStyle/>
          <a:p>
            <a:pPr indent="0" lvl="0" marL="36576" marR="0" rtl="0" algn="l">
              <a:lnSpc>
                <a:spcPct val="100000"/>
              </a:lnSpc>
              <a:spcBef>
                <a:spcPts val="0"/>
              </a:spcBef>
              <a:spcAft>
                <a:spcPts val="0"/>
              </a:spcAft>
              <a:buClr>
                <a:srgbClr val="0055A0"/>
              </a:buClr>
              <a:buSzPts val="1120"/>
              <a:buFont typeface="Arial"/>
              <a:buNone/>
            </a:pPr>
            <a:r>
              <a:t/>
            </a:r>
            <a:endParaRPr b="0" i="0" sz="1400" u="none" cap="none" strike="noStrike">
              <a:solidFill>
                <a:srgbClr val="0055A0"/>
              </a:solidFill>
              <a:latin typeface="Arial"/>
              <a:ea typeface="Arial"/>
              <a:cs typeface="Arial"/>
              <a:sym typeface="Arial"/>
            </a:endParaRPr>
          </a:p>
          <a:p>
            <a:pPr indent="-304800" lvl="0" marL="493776" marR="0" rtl="0" algn="l">
              <a:lnSpc>
                <a:spcPct val="100000"/>
              </a:lnSpc>
              <a:spcBef>
                <a:spcPts val="600"/>
              </a:spcBef>
              <a:spcAft>
                <a:spcPts val="0"/>
              </a:spcAft>
              <a:buClr>
                <a:srgbClr val="0055A0"/>
              </a:buClr>
              <a:buSzPts val="2400"/>
              <a:buFont typeface="Arial"/>
              <a:buNone/>
            </a:pPr>
            <a:r>
              <a:t/>
            </a:r>
            <a:endParaRPr b="0" i="0" sz="3000" u="none" cap="none" strike="noStrike">
              <a:solidFill>
                <a:srgbClr val="0055A0"/>
              </a:solidFill>
              <a:latin typeface="Arial"/>
              <a:ea typeface="Arial"/>
              <a:cs typeface="Arial"/>
              <a:sym typeface="Arial"/>
            </a:endParaRPr>
          </a:p>
        </p:txBody>
      </p:sp>
      <p:sp>
        <p:nvSpPr>
          <p:cNvPr id="202" name="Google Shape;202;g2161ec23156_1_47"/>
          <p:cNvSpPr txBox="1"/>
          <p:nvPr/>
        </p:nvSpPr>
        <p:spPr>
          <a:xfrm>
            <a:off x="304113" y="1021650"/>
            <a:ext cx="11580600" cy="5561400"/>
          </a:xfrm>
          <a:prstGeom prst="rect">
            <a:avLst/>
          </a:prstGeom>
          <a:noFill/>
          <a:ln>
            <a:noFill/>
          </a:ln>
        </p:spPr>
        <p:txBody>
          <a:bodyPr anchorCtr="0" anchor="t" bIns="45700" lIns="91425" spcFirstLastPara="1" rIns="91425" wrap="square" tIns="45700">
            <a:normAutofit lnSpcReduction="10000"/>
          </a:bodyPr>
          <a:lstStyle/>
          <a:p>
            <a:pPr indent="-381000" lvl="0" marL="457200" marR="0" rtl="0" algn="just">
              <a:lnSpc>
                <a:spcPct val="100000"/>
              </a:lnSpc>
              <a:spcBef>
                <a:spcPts val="375"/>
              </a:spcBef>
              <a:spcAft>
                <a:spcPts val="0"/>
              </a:spcAft>
              <a:buClr>
                <a:schemeClr val="dk1"/>
              </a:buClr>
              <a:buSzPts val="2400"/>
              <a:buChar char="●"/>
            </a:pPr>
            <a:r>
              <a:rPr lang="en-IN" sz="2400">
                <a:solidFill>
                  <a:schemeClr val="dk1"/>
                </a:solidFill>
              </a:rPr>
              <a:t>Towards Data Science - a popular online publication that covers a wide range of data science topics, including machine learning. You can find articles and tutorials on different machine learning algorithms and techniques.</a:t>
            </a:r>
            <a:endParaRPr sz="2400">
              <a:solidFill>
                <a:schemeClr val="dk1"/>
              </a:solidFill>
            </a:endParaRPr>
          </a:p>
          <a:p>
            <a:pPr indent="0" lvl="0" marL="914400" marR="0" rtl="0" algn="just">
              <a:lnSpc>
                <a:spcPct val="100000"/>
              </a:lnSpc>
              <a:spcBef>
                <a:spcPts val="375"/>
              </a:spcBef>
              <a:spcAft>
                <a:spcPts val="0"/>
              </a:spcAft>
              <a:buNone/>
            </a:pPr>
            <a:r>
              <a:t/>
            </a:r>
            <a:endParaRPr sz="2400">
              <a:solidFill>
                <a:schemeClr val="dk1"/>
              </a:solidFill>
            </a:endParaRPr>
          </a:p>
          <a:p>
            <a:pPr indent="-381000" lvl="0" marL="457200" rtl="0" algn="just">
              <a:spcBef>
                <a:spcPts val="375"/>
              </a:spcBef>
              <a:spcAft>
                <a:spcPts val="0"/>
              </a:spcAft>
              <a:buClr>
                <a:schemeClr val="dk1"/>
              </a:buClr>
              <a:buSzPts val="2400"/>
              <a:buChar char="●"/>
            </a:pPr>
            <a:r>
              <a:rPr lang="en-IN" sz="2400">
                <a:solidFill>
                  <a:schemeClr val="dk1"/>
                </a:solidFill>
              </a:rPr>
              <a:t>Machine Learning Mastery - a website dedicated to helping beginners and advanced learners understand and implement machine learning. The site offers tutorials, books, and courses on various topics related to machine learning.</a:t>
            </a:r>
            <a:endParaRPr sz="2400">
              <a:solidFill>
                <a:schemeClr val="dk1"/>
              </a:solidFill>
            </a:endParaRPr>
          </a:p>
          <a:p>
            <a:pPr indent="0" lvl="0" marL="914400" rtl="0" algn="just">
              <a:spcBef>
                <a:spcPts val="375"/>
              </a:spcBef>
              <a:spcAft>
                <a:spcPts val="0"/>
              </a:spcAft>
              <a:buNone/>
            </a:pPr>
            <a:r>
              <a:t/>
            </a:r>
            <a:endParaRPr sz="2400">
              <a:solidFill>
                <a:schemeClr val="dk1"/>
              </a:solidFill>
            </a:endParaRPr>
          </a:p>
          <a:p>
            <a:pPr indent="-381000" lvl="0" marL="457200" rtl="0" algn="just">
              <a:spcBef>
                <a:spcPts val="375"/>
              </a:spcBef>
              <a:spcAft>
                <a:spcPts val="0"/>
              </a:spcAft>
              <a:buClr>
                <a:schemeClr val="dk1"/>
              </a:buClr>
              <a:buSzPts val="2400"/>
              <a:buChar char="●"/>
            </a:pPr>
            <a:r>
              <a:rPr lang="en-IN" sz="2400">
                <a:solidFill>
                  <a:schemeClr val="dk1"/>
                </a:solidFill>
              </a:rPr>
              <a:t>Google AI Blog - Google's official blog for AI research and developments. It features posts on the latest advances in machine learning, including research papers, technical reports, and case studies.</a:t>
            </a:r>
            <a:endParaRPr sz="2400">
              <a:solidFill>
                <a:schemeClr val="dk1"/>
              </a:solidFill>
            </a:endParaRPr>
          </a:p>
          <a:p>
            <a:pPr indent="0" lvl="0" marL="914400" rtl="0" algn="just">
              <a:spcBef>
                <a:spcPts val="375"/>
              </a:spcBef>
              <a:spcAft>
                <a:spcPts val="0"/>
              </a:spcAft>
              <a:buNone/>
            </a:pPr>
            <a:r>
              <a:t/>
            </a:r>
            <a:endParaRPr sz="2400">
              <a:solidFill>
                <a:schemeClr val="dk1"/>
              </a:solidFill>
            </a:endParaRPr>
          </a:p>
          <a:p>
            <a:pPr indent="-381000" lvl="0" marL="457200" rtl="0" algn="just">
              <a:spcBef>
                <a:spcPts val="375"/>
              </a:spcBef>
              <a:spcAft>
                <a:spcPts val="0"/>
              </a:spcAft>
              <a:buClr>
                <a:schemeClr val="dk1"/>
              </a:buClr>
              <a:buSzPts val="2400"/>
              <a:buChar char="●"/>
            </a:pPr>
            <a:r>
              <a:rPr lang="en-IN" sz="2400">
                <a:solidFill>
                  <a:schemeClr val="dk1"/>
                </a:solidFill>
              </a:rPr>
              <a:t>Stanford CS229 - the course website for Stanford's CS229: Machine Learning course. It offers lecture notes, assignments, and projects on various topics related to machine learning.</a:t>
            </a:r>
            <a:endParaRPr sz="2400">
              <a:solidFill>
                <a:schemeClr val="dk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11"/>
          <p:cNvSpPr/>
          <p:nvPr/>
        </p:nvSpPr>
        <p:spPr>
          <a:xfrm>
            <a:off x="2213838" y="2819400"/>
            <a:ext cx="7760572" cy="1219973"/>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chemeClr val="lt2"/>
                </a:solidFill>
                <a:latin typeface="Arial"/>
              </a:rPr>
              <a:t>Thank You</a:t>
            </a: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2"/>
          <p:cNvSpPr txBox="1"/>
          <p:nvPr>
            <p:ph idx="4294967295" type="title"/>
          </p:nvPr>
        </p:nvSpPr>
        <p:spPr>
          <a:xfrm>
            <a:off x="1295075" y="446800"/>
            <a:ext cx="5976900" cy="86730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100000"/>
              </a:lnSpc>
              <a:spcBef>
                <a:spcPts val="0"/>
              </a:spcBef>
              <a:spcAft>
                <a:spcPts val="0"/>
              </a:spcAft>
              <a:buClr>
                <a:srgbClr val="262626"/>
              </a:buClr>
              <a:buSzPct val="116216"/>
              <a:buFont typeface="Garamond"/>
              <a:buNone/>
            </a:pPr>
            <a:r>
              <a:rPr lang="en-IN">
                <a:solidFill>
                  <a:srgbClr val="D5392B"/>
                </a:solidFill>
              </a:rPr>
              <a:t>What</a:t>
            </a:r>
            <a:r>
              <a:rPr lang="en-IN"/>
              <a:t> is Machine Learning?</a:t>
            </a:r>
            <a:endParaRPr/>
          </a:p>
        </p:txBody>
      </p:sp>
      <p:sp>
        <p:nvSpPr>
          <p:cNvPr id="87" name="Google Shape;87;p2"/>
          <p:cNvSpPr txBox="1"/>
          <p:nvPr>
            <p:ph idx="4294967295" type="body"/>
          </p:nvPr>
        </p:nvSpPr>
        <p:spPr>
          <a:xfrm>
            <a:off x="1012775" y="1314100"/>
            <a:ext cx="10301400" cy="5544000"/>
          </a:xfrm>
          <a:prstGeom prst="rect">
            <a:avLst/>
          </a:prstGeom>
          <a:noFill/>
          <a:ln>
            <a:noFill/>
          </a:ln>
        </p:spPr>
        <p:txBody>
          <a:bodyPr anchorCtr="0" anchor="t" bIns="45700" lIns="91425" spcFirstLastPara="1" rIns="91425" wrap="square" tIns="45700">
            <a:normAutofit lnSpcReduction="10000"/>
          </a:bodyPr>
          <a:lstStyle/>
          <a:p>
            <a:pPr indent="-285662" lvl="0" marL="285662" rtl="0" algn="l">
              <a:lnSpc>
                <a:spcPct val="100000"/>
              </a:lnSpc>
              <a:spcBef>
                <a:spcPts val="0"/>
              </a:spcBef>
              <a:spcAft>
                <a:spcPts val="0"/>
              </a:spcAft>
              <a:buClr>
                <a:srgbClr val="0055A0"/>
              </a:buClr>
              <a:buSzPts val="3100"/>
              <a:buFont typeface="Arial"/>
              <a:buChar char="●"/>
            </a:pPr>
            <a:r>
              <a:rPr lang="en-IN" sz="3700">
                <a:solidFill>
                  <a:srgbClr val="0055A0"/>
                </a:solidFill>
                <a:latin typeface="Arial"/>
                <a:ea typeface="Arial"/>
                <a:cs typeface="Arial"/>
                <a:sym typeface="Arial"/>
              </a:rPr>
              <a:t>ML is a branch of artificial intelligence:</a:t>
            </a:r>
            <a:endParaRPr sz="3700">
              <a:solidFill>
                <a:srgbClr val="0055A0"/>
              </a:solidFill>
              <a:latin typeface="Arial"/>
              <a:ea typeface="Arial"/>
              <a:cs typeface="Arial"/>
              <a:sym typeface="Arial"/>
            </a:endParaRPr>
          </a:p>
          <a:p>
            <a:pPr indent="-347258" lvl="1" marL="742726" rtl="0" algn="l">
              <a:lnSpc>
                <a:spcPct val="100000"/>
              </a:lnSpc>
              <a:spcBef>
                <a:spcPts val="0"/>
              </a:spcBef>
              <a:spcAft>
                <a:spcPts val="0"/>
              </a:spcAft>
              <a:buClr>
                <a:srgbClr val="0055A0"/>
              </a:buClr>
              <a:buSzPts val="3040"/>
              <a:buFont typeface="Arial"/>
              <a:buChar char="○"/>
            </a:pPr>
            <a:r>
              <a:rPr lang="en-IN" sz="3300">
                <a:solidFill>
                  <a:srgbClr val="0055A0"/>
                </a:solidFill>
                <a:latin typeface="Arial"/>
                <a:ea typeface="Arial"/>
                <a:cs typeface="Arial"/>
                <a:sym typeface="Arial"/>
              </a:rPr>
              <a:t>The ability of a machine to do prediction of future data based on historical data that it had learnt from</a:t>
            </a:r>
            <a:endParaRPr sz="3300">
              <a:solidFill>
                <a:srgbClr val="0055A0"/>
              </a:solidFill>
              <a:latin typeface="Arial"/>
              <a:ea typeface="Arial"/>
              <a:cs typeface="Arial"/>
              <a:sym typeface="Arial"/>
            </a:endParaRPr>
          </a:p>
          <a:p>
            <a:pPr indent="-328209" lvl="2" marL="1199790" rtl="0" algn="l">
              <a:lnSpc>
                <a:spcPct val="100000"/>
              </a:lnSpc>
              <a:spcBef>
                <a:spcPts val="0"/>
              </a:spcBef>
              <a:spcAft>
                <a:spcPts val="0"/>
              </a:spcAft>
              <a:buClr>
                <a:srgbClr val="0055A0"/>
              </a:buClr>
              <a:buSzPts val="2740"/>
              <a:buFont typeface="Arial"/>
              <a:buChar char="■"/>
            </a:pPr>
            <a:r>
              <a:rPr lang="en-IN" sz="3100">
                <a:solidFill>
                  <a:srgbClr val="2D9CFF"/>
                </a:solidFill>
                <a:latin typeface="Arial"/>
                <a:ea typeface="Arial"/>
                <a:cs typeface="Arial"/>
                <a:sym typeface="Arial"/>
              </a:rPr>
              <a:t>Extracting patterns, fitting data to functions, classifying data, etc</a:t>
            </a:r>
            <a:endParaRPr sz="3100">
              <a:solidFill>
                <a:srgbClr val="2D9CFF"/>
              </a:solidFill>
              <a:latin typeface="Arial"/>
              <a:ea typeface="Arial"/>
              <a:cs typeface="Arial"/>
              <a:sym typeface="Arial"/>
            </a:endParaRPr>
          </a:p>
          <a:p>
            <a:pPr indent="0" lvl="0" marL="0" rtl="0" algn="l">
              <a:lnSpc>
                <a:spcPct val="100000"/>
              </a:lnSpc>
              <a:spcBef>
                <a:spcPts val="0"/>
              </a:spcBef>
              <a:spcAft>
                <a:spcPts val="0"/>
              </a:spcAft>
              <a:buNone/>
            </a:pPr>
            <a:r>
              <a:t/>
            </a:r>
            <a:endParaRPr sz="3100">
              <a:solidFill>
                <a:srgbClr val="2D9CFF"/>
              </a:solidFill>
              <a:latin typeface="Arial"/>
              <a:ea typeface="Arial"/>
              <a:cs typeface="Arial"/>
              <a:sym typeface="Arial"/>
            </a:endParaRPr>
          </a:p>
          <a:p>
            <a:pPr indent="-347258" lvl="1" marL="742726" rtl="0" algn="l">
              <a:lnSpc>
                <a:spcPct val="100000"/>
              </a:lnSpc>
              <a:spcBef>
                <a:spcPts val="0"/>
              </a:spcBef>
              <a:spcAft>
                <a:spcPts val="0"/>
              </a:spcAft>
              <a:buClr>
                <a:srgbClr val="0055A0"/>
              </a:buClr>
              <a:buSzPts val="3040"/>
              <a:buFont typeface="Arial"/>
              <a:buChar char="○"/>
            </a:pPr>
            <a:r>
              <a:rPr lang="en-IN" sz="3300">
                <a:solidFill>
                  <a:srgbClr val="0055A0"/>
                </a:solidFill>
                <a:latin typeface="Arial"/>
                <a:ea typeface="Arial"/>
                <a:cs typeface="Arial"/>
                <a:sym typeface="Arial"/>
              </a:rPr>
              <a:t>ML systems can learn and improve</a:t>
            </a:r>
            <a:endParaRPr sz="3300">
              <a:solidFill>
                <a:srgbClr val="0055A0"/>
              </a:solidFill>
              <a:latin typeface="Arial"/>
              <a:ea typeface="Arial"/>
              <a:cs typeface="Arial"/>
              <a:sym typeface="Arial"/>
            </a:endParaRPr>
          </a:p>
          <a:p>
            <a:pPr indent="-328209" lvl="2" marL="1199790" rtl="0" algn="l">
              <a:lnSpc>
                <a:spcPct val="100000"/>
              </a:lnSpc>
              <a:spcBef>
                <a:spcPts val="0"/>
              </a:spcBef>
              <a:spcAft>
                <a:spcPts val="0"/>
              </a:spcAft>
              <a:buClr>
                <a:srgbClr val="0055A0"/>
              </a:buClr>
              <a:buSzPts val="2740"/>
              <a:buFont typeface="Arial"/>
              <a:buChar char="■"/>
            </a:pPr>
            <a:r>
              <a:rPr lang="en-IN" sz="3100">
                <a:solidFill>
                  <a:srgbClr val="2D9CFF"/>
                </a:solidFill>
                <a:latin typeface="Arial"/>
                <a:ea typeface="Arial"/>
                <a:cs typeface="Arial"/>
                <a:sym typeface="Arial"/>
              </a:rPr>
              <a:t>With historical data, time and experience</a:t>
            </a:r>
            <a:endParaRPr sz="3100">
              <a:solidFill>
                <a:srgbClr val="0055A0"/>
              </a:solidFill>
              <a:latin typeface="Arial"/>
              <a:ea typeface="Arial"/>
              <a:cs typeface="Arial"/>
              <a:sym typeface="Arial"/>
            </a:endParaRPr>
          </a:p>
          <a:p>
            <a:pPr indent="-347258" lvl="1" marL="742726" rtl="0" algn="l">
              <a:lnSpc>
                <a:spcPct val="100000"/>
              </a:lnSpc>
              <a:spcBef>
                <a:spcPts val="0"/>
              </a:spcBef>
              <a:spcAft>
                <a:spcPts val="0"/>
              </a:spcAft>
              <a:buClr>
                <a:srgbClr val="0055A0"/>
              </a:buClr>
              <a:buSzPts val="3040"/>
              <a:buFont typeface="Arial"/>
              <a:buChar char="○"/>
            </a:pPr>
            <a:r>
              <a:rPr lang="en-IN" sz="3300">
                <a:solidFill>
                  <a:srgbClr val="0055A0"/>
                </a:solidFill>
                <a:latin typeface="Arial"/>
                <a:ea typeface="Arial"/>
                <a:cs typeface="Arial"/>
                <a:sym typeface="Arial"/>
              </a:rPr>
              <a:t>Bridges theoretical computer science and real noise data.</a:t>
            </a:r>
            <a:endParaRPr sz="3100">
              <a:solidFill>
                <a:srgbClr val="3F3F3F"/>
              </a:solidFil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3"/>
          <p:cNvSpPr txBox="1"/>
          <p:nvPr>
            <p:ph idx="4294967295" type="title"/>
          </p:nvPr>
        </p:nvSpPr>
        <p:spPr>
          <a:xfrm>
            <a:off x="836622" y="86201"/>
            <a:ext cx="6619200" cy="1210500"/>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rgbClr val="262626"/>
              </a:buClr>
              <a:buSzPts val="4300"/>
              <a:buFont typeface="Garamond"/>
              <a:buNone/>
            </a:pPr>
            <a:r>
              <a:rPr lang="en-IN">
                <a:solidFill>
                  <a:srgbClr val="D5392B"/>
                </a:solidFill>
              </a:rPr>
              <a:t>Why</a:t>
            </a:r>
            <a:r>
              <a:rPr lang="en-IN"/>
              <a:t> Machine Learning?</a:t>
            </a:r>
            <a:endParaRPr/>
          </a:p>
        </p:txBody>
      </p:sp>
      <p:sp>
        <p:nvSpPr>
          <p:cNvPr id="94" name="Google Shape;94;p3"/>
          <p:cNvSpPr txBox="1"/>
          <p:nvPr>
            <p:ph idx="4294967295" type="body"/>
          </p:nvPr>
        </p:nvSpPr>
        <p:spPr>
          <a:xfrm>
            <a:off x="434450" y="1179200"/>
            <a:ext cx="11285100" cy="5534100"/>
          </a:xfrm>
          <a:prstGeom prst="rect">
            <a:avLst/>
          </a:prstGeom>
          <a:noFill/>
          <a:ln>
            <a:noFill/>
          </a:ln>
        </p:spPr>
        <p:txBody>
          <a:bodyPr anchorCtr="0" anchor="t" bIns="45700" lIns="91425" spcFirstLastPara="1" rIns="91425" wrap="square" tIns="45700">
            <a:normAutofit/>
          </a:bodyPr>
          <a:lstStyle/>
          <a:p>
            <a:pPr indent="-298363" lvl="0" marL="285663" rtl="0" algn="just">
              <a:lnSpc>
                <a:spcPct val="100000"/>
              </a:lnSpc>
              <a:spcBef>
                <a:spcPts val="0"/>
              </a:spcBef>
              <a:spcAft>
                <a:spcPts val="0"/>
              </a:spcAft>
              <a:buSzPts val="3315"/>
              <a:buChar char="●"/>
            </a:pPr>
            <a:r>
              <a:rPr lang="en-IN" sz="3000">
                <a:solidFill>
                  <a:srgbClr val="3F3F3F"/>
                </a:solidFill>
              </a:rPr>
              <a:t>According to a recent study, machine learning algorithms are expected to replace 32% of the jobs across the world, in the next 10 years. </a:t>
            </a:r>
            <a:endParaRPr sz="2600"/>
          </a:p>
          <a:p>
            <a:pPr indent="-298363" lvl="0" marL="285663" rtl="0" algn="just">
              <a:lnSpc>
                <a:spcPct val="100000"/>
              </a:lnSpc>
              <a:spcBef>
                <a:spcPts val="1020"/>
              </a:spcBef>
              <a:spcAft>
                <a:spcPts val="0"/>
              </a:spcAft>
              <a:buSzPts val="3315"/>
              <a:buChar char="●"/>
            </a:pPr>
            <a:r>
              <a:rPr lang="en-IN" sz="3000">
                <a:solidFill>
                  <a:srgbClr val="3F3F3F"/>
                </a:solidFill>
              </a:rPr>
              <a:t>With the rapid growth of big data and availability of programming tools like </a:t>
            </a:r>
            <a:r>
              <a:rPr lang="en-IN" sz="3000" u="sng">
                <a:solidFill>
                  <a:srgbClr val="3F3F3F"/>
                </a:solidFill>
                <a:hlinkClick r:id="rId3">
                  <a:extLst>
                    <a:ext uri="{A12FA001-AC4F-418D-AE19-62706E023703}">
                      <ahyp:hlinkClr val="tx"/>
                    </a:ext>
                  </a:extLst>
                </a:hlinkClick>
              </a:rPr>
              <a:t>Python and R </a:t>
            </a:r>
            <a:r>
              <a:rPr lang="en-IN" sz="3000">
                <a:solidFill>
                  <a:srgbClr val="3F3F3F"/>
                </a:solidFill>
              </a:rPr>
              <a:t>– machine learning is gaining mainstream presence for data scientists. </a:t>
            </a:r>
            <a:endParaRPr sz="2600"/>
          </a:p>
          <a:p>
            <a:pPr indent="-298363" lvl="0" marL="285663" rtl="0" algn="just">
              <a:lnSpc>
                <a:spcPct val="100000"/>
              </a:lnSpc>
              <a:spcBef>
                <a:spcPts val="1020"/>
              </a:spcBef>
              <a:spcAft>
                <a:spcPts val="0"/>
              </a:spcAft>
              <a:buSzPts val="3315"/>
              <a:buChar char="●"/>
            </a:pPr>
            <a:r>
              <a:rPr lang="en-IN" sz="3000">
                <a:solidFill>
                  <a:srgbClr val="3F3F3F"/>
                </a:solidFill>
              </a:rPr>
              <a:t>Machine learning applications are highly automated and self-modifying which continue to improve over time with minimal human intervention as they learn with more data.</a:t>
            </a:r>
            <a:endParaRPr sz="3000">
              <a:solidFill>
                <a:srgbClr val="3F3F3F"/>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pic>
        <p:nvPicPr>
          <p:cNvPr id="100" name="Google Shape;100;p4"/>
          <p:cNvPicPr preferRelativeResize="0"/>
          <p:nvPr/>
        </p:nvPicPr>
        <p:blipFill rotWithShape="1">
          <a:blip r:embed="rId3">
            <a:alphaModFix/>
          </a:blip>
          <a:srcRect b="0" l="0" r="0" t="0"/>
          <a:stretch/>
        </p:blipFill>
        <p:spPr>
          <a:xfrm>
            <a:off x="1764225" y="640975"/>
            <a:ext cx="8942350" cy="5755175"/>
          </a:xfrm>
          <a:prstGeom prst="rect">
            <a:avLst/>
          </a:prstGeom>
          <a:noFill/>
          <a:ln>
            <a:noFill/>
          </a:ln>
        </p:spPr>
      </p:pic>
      <p:sp>
        <p:nvSpPr>
          <p:cNvPr id="101" name="Google Shape;101;p4"/>
          <p:cNvSpPr txBox="1"/>
          <p:nvPr/>
        </p:nvSpPr>
        <p:spPr>
          <a:xfrm>
            <a:off x="310300" y="139625"/>
            <a:ext cx="1799700" cy="754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IN" sz="3700">
                <a:solidFill>
                  <a:srgbClr val="D5392B"/>
                </a:solidFill>
                <a:latin typeface="Roboto"/>
                <a:ea typeface="Roboto"/>
                <a:cs typeface="Roboto"/>
                <a:sym typeface="Roboto"/>
              </a:rPr>
              <a:t>HOW ?</a:t>
            </a:r>
            <a:endParaRPr sz="3700">
              <a:solidFill>
                <a:srgbClr val="D5392B"/>
              </a:solidFill>
              <a:latin typeface="Roboto"/>
              <a:ea typeface="Roboto"/>
              <a:cs typeface="Roboto"/>
              <a:sym typeface="Robo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g150ba55d909_0_1"/>
          <p:cNvSpPr txBox="1"/>
          <p:nvPr/>
        </p:nvSpPr>
        <p:spPr>
          <a:xfrm>
            <a:off x="729250" y="1070600"/>
            <a:ext cx="11124900" cy="5425800"/>
          </a:xfrm>
          <a:prstGeom prst="rect">
            <a:avLst/>
          </a:prstGeom>
          <a:noFill/>
          <a:ln>
            <a:noFill/>
          </a:ln>
        </p:spPr>
        <p:txBody>
          <a:bodyPr anchorCtr="0" anchor="t" bIns="91425" lIns="91425" spcFirstLastPara="1" rIns="91425" wrap="square" tIns="91425">
            <a:spAutoFit/>
          </a:bodyPr>
          <a:lstStyle/>
          <a:p>
            <a:pPr indent="-419100" lvl="0" marL="457200" rtl="0" algn="l">
              <a:lnSpc>
                <a:spcPct val="115000"/>
              </a:lnSpc>
              <a:spcBef>
                <a:spcPts val="0"/>
              </a:spcBef>
              <a:spcAft>
                <a:spcPts val="0"/>
              </a:spcAft>
              <a:buClr>
                <a:srgbClr val="333132"/>
              </a:buClr>
              <a:buSzPts val="3000"/>
              <a:buChar char="●"/>
            </a:pPr>
            <a:r>
              <a:rPr lang="en-IN" sz="3000">
                <a:solidFill>
                  <a:srgbClr val="333132"/>
                </a:solidFill>
                <a:highlight>
                  <a:srgbClr val="FFFFFF"/>
                </a:highlight>
              </a:rPr>
              <a:t>Internet search engines, </a:t>
            </a:r>
            <a:endParaRPr sz="3000">
              <a:solidFill>
                <a:srgbClr val="333132"/>
              </a:solidFill>
              <a:highlight>
                <a:srgbClr val="FFFFFF"/>
              </a:highlight>
            </a:endParaRPr>
          </a:p>
          <a:p>
            <a:pPr indent="-419100" lvl="0" marL="457200" rtl="0" algn="l">
              <a:lnSpc>
                <a:spcPct val="115000"/>
              </a:lnSpc>
              <a:spcBef>
                <a:spcPts val="0"/>
              </a:spcBef>
              <a:spcAft>
                <a:spcPts val="0"/>
              </a:spcAft>
              <a:buClr>
                <a:srgbClr val="333132"/>
              </a:buClr>
              <a:buSzPts val="3000"/>
              <a:buChar char="●"/>
            </a:pPr>
            <a:r>
              <a:rPr lang="en-IN" sz="3000">
                <a:solidFill>
                  <a:srgbClr val="333132"/>
                </a:solidFill>
                <a:highlight>
                  <a:srgbClr val="FFFFFF"/>
                </a:highlight>
              </a:rPr>
              <a:t>Email filters to sort out spam, </a:t>
            </a:r>
            <a:endParaRPr sz="3000">
              <a:solidFill>
                <a:srgbClr val="333132"/>
              </a:solidFill>
              <a:highlight>
                <a:srgbClr val="FFFFFF"/>
              </a:highlight>
            </a:endParaRPr>
          </a:p>
          <a:p>
            <a:pPr indent="-419100" lvl="0" marL="457200" rtl="0" algn="l">
              <a:lnSpc>
                <a:spcPct val="115000"/>
              </a:lnSpc>
              <a:spcBef>
                <a:spcPts val="0"/>
              </a:spcBef>
              <a:spcAft>
                <a:spcPts val="0"/>
              </a:spcAft>
              <a:buClr>
                <a:srgbClr val="333132"/>
              </a:buClr>
              <a:buSzPts val="3000"/>
              <a:buChar char="●"/>
            </a:pPr>
            <a:r>
              <a:rPr lang="en-IN" sz="3000">
                <a:solidFill>
                  <a:srgbClr val="333132"/>
                </a:solidFill>
                <a:highlight>
                  <a:srgbClr val="FFFFFF"/>
                </a:highlight>
              </a:rPr>
              <a:t>Websites to make personalised recommendations (Netflix, Amazon, All ecommerce websites)</a:t>
            </a:r>
            <a:endParaRPr sz="3000">
              <a:solidFill>
                <a:srgbClr val="333132"/>
              </a:solidFill>
              <a:highlight>
                <a:srgbClr val="FFFFFF"/>
              </a:highlight>
            </a:endParaRPr>
          </a:p>
          <a:p>
            <a:pPr indent="-419100" lvl="0" marL="457200" rtl="0" algn="l">
              <a:lnSpc>
                <a:spcPct val="115000"/>
              </a:lnSpc>
              <a:spcBef>
                <a:spcPts val="0"/>
              </a:spcBef>
              <a:spcAft>
                <a:spcPts val="0"/>
              </a:spcAft>
              <a:buClr>
                <a:srgbClr val="333132"/>
              </a:buClr>
              <a:buSzPts val="3000"/>
              <a:buChar char="●"/>
            </a:pPr>
            <a:r>
              <a:rPr lang="en-IN" sz="3000">
                <a:solidFill>
                  <a:srgbClr val="333132"/>
                </a:solidFill>
                <a:highlight>
                  <a:srgbClr val="FFFFFF"/>
                </a:highlight>
              </a:rPr>
              <a:t>Banking software to detect unusual transactions</a:t>
            </a:r>
            <a:endParaRPr sz="3000">
              <a:solidFill>
                <a:srgbClr val="333132"/>
              </a:solidFill>
              <a:highlight>
                <a:srgbClr val="FFFFFF"/>
              </a:highlight>
            </a:endParaRPr>
          </a:p>
          <a:p>
            <a:pPr indent="-419100" lvl="0" marL="457200" rtl="0" algn="l">
              <a:lnSpc>
                <a:spcPct val="115000"/>
              </a:lnSpc>
              <a:spcBef>
                <a:spcPts val="0"/>
              </a:spcBef>
              <a:spcAft>
                <a:spcPts val="0"/>
              </a:spcAft>
              <a:buClr>
                <a:srgbClr val="333132"/>
              </a:buClr>
              <a:buSzPts val="3000"/>
              <a:buChar char="●"/>
            </a:pPr>
            <a:r>
              <a:rPr lang="en-IN" sz="3000">
                <a:solidFill>
                  <a:srgbClr val="333132"/>
                </a:solidFill>
                <a:highlight>
                  <a:srgbClr val="FFFFFF"/>
                </a:highlight>
              </a:rPr>
              <a:t>Our phones such as voice recognition, auto correction.</a:t>
            </a:r>
            <a:endParaRPr sz="3000">
              <a:solidFill>
                <a:srgbClr val="333132"/>
              </a:solidFill>
              <a:highlight>
                <a:srgbClr val="FFFFFF"/>
              </a:highlight>
            </a:endParaRPr>
          </a:p>
          <a:p>
            <a:pPr indent="-419100" lvl="0" marL="457200" rtl="0" algn="l">
              <a:lnSpc>
                <a:spcPct val="115000"/>
              </a:lnSpc>
              <a:spcBef>
                <a:spcPts val="0"/>
              </a:spcBef>
              <a:spcAft>
                <a:spcPts val="0"/>
              </a:spcAft>
              <a:buClr>
                <a:srgbClr val="333132"/>
              </a:buClr>
              <a:buSzPts val="3000"/>
              <a:buChar char="●"/>
            </a:pPr>
            <a:r>
              <a:rPr lang="en-IN" sz="3000">
                <a:solidFill>
                  <a:srgbClr val="333132"/>
                </a:solidFill>
                <a:highlight>
                  <a:srgbClr val="FFFFFF"/>
                </a:highlight>
              </a:rPr>
              <a:t>Medical and Drug Research</a:t>
            </a:r>
            <a:endParaRPr sz="3000">
              <a:solidFill>
                <a:srgbClr val="333132"/>
              </a:solidFill>
              <a:highlight>
                <a:srgbClr val="FFFFFF"/>
              </a:highlight>
            </a:endParaRPr>
          </a:p>
          <a:p>
            <a:pPr indent="-419100" lvl="0" marL="457200" rtl="0" algn="l">
              <a:lnSpc>
                <a:spcPct val="115000"/>
              </a:lnSpc>
              <a:spcBef>
                <a:spcPts val="0"/>
              </a:spcBef>
              <a:spcAft>
                <a:spcPts val="0"/>
              </a:spcAft>
              <a:buClr>
                <a:srgbClr val="333132"/>
              </a:buClr>
              <a:buSzPts val="3000"/>
              <a:buChar char="●"/>
            </a:pPr>
            <a:r>
              <a:rPr lang="en-IN" sz="3000">
                <a:solidFill>
                  <a:srgbClr val="333132"/>
                </a:solidFill>
                <a:highlight>
                  <a:srgbClr val="FFFFFF"/>
                </a:highlight>
              </a:rPr>
              <a:t>Automobile Industry</a:t>
            </a:r>
            <a:endParaRPr sz="3000">
              <a:solidFill>
                <a:srgbClr val="333132"/>
              </a:solidFill>
              <a:highlight>
                <a:srgbClr val="FFFFFF"/>
              </a:highlight>
            </a:endParaRPr>
          </a:p>
          <a:p>
            <a:pPr indent="-419100" lvl="0" marL="457200" rtl="0" algn="l">
              <a:lnSpc>
                <a:spcPct val="115000"/>
              </a:lnSpc>
              <a:spcBef>
                <a:spcPts val="0"/>
              </a:spcBef>
              <a:spcAft>
                <a:spcPts val="0"/>
              </a:spcAft>
              <a:buClr>
                <a:schemeClr val="dk1"/>
              </a:buClr>
              <a:buSzPts val="3000"/>
              <a:buChar char="●"/>
            </a:pPr>
            <a:r>
              <a:rPr lang="en-IN" sz="3000">
                <a:solidFill>
                  <a:schemeClr val="dk1"/>
                </a:solidFill>
                <a:highlight>
                  <a:srgbClr val="FFFFFF"/>
                </a:highlight>
              </a:rPr>
              <a:t>Governance and defense systems</a:t>
            </a:r>
            <a:endParaRPr sz="3000">
              <a:solidFill>
                <a:schemeClr val="dk1"/>
              </a:solidFill>
              <a:highlight>
                <a:srgbClr val="FFFFFF"/>
              </a:highlight>
            </a:endParaRPr>
          </a:p>
          <a:p>
            <a:pPr indent="-419100" lvl="0" marL="457200" rtl="0" algn="l">
              <a:lnSpc>
                <a:spcPct val="115000"/>
              </a:lnSpc>
              <a:spcBef>
                <a:spcPts val="0"/>
              </a:spcBef>
              <a:spcAft>
                <a:spcPts val="0"/>
              </a:spcAft>
              <a:buClr>
                <a:srgbClr val="333132"/>
              </a:buClr>
              <a:buSzPts val="3000"/>
              <a:buChar char="●"/>
            </a:pPr>
            <a:r>
              <a:rPr lang="en-IN" sz="3000">
                <a:solidFill>
                  <a:srgbClr val="333132"/>
                </a:solidFill>
                <a:highlight>
                  <a:srgbClr val="FFFFFF"/>
                </a:highlight>
              </a:rPr>
              <a:t>The </a:t>
            </a:r>
            <a:r>
              <a:rPr lang="en-IN" sz="3000">
                <a:solidFill>
                  <a:srgbClr val="333132"/>
                </a:solidFill>
                <a:highlight>
                  <a:srgbClr val="FFFFFF"/>
                </a:highlight>
              </a:rPr>
              <a:t>applications</a:t>
            </a:r>
            <a:r>
              <a:rPr lang="en-IN" sz="3000">
                <a:solidFill>
                  <a:srgbClr val="333132"/>
                </a:solidFill>
                <a:highlight>
                  <a:srgbClr val="FFFFFF"/>
                </a:highlight>
              </a:rPr>
              <a:t> are endless…</a:t>
            </a:r>
            <a:endParaRPr sz="3000">
              <a:solidFill>
                <a:srgbClr val="333132"/>
              </a:solidFill>
              <a:highlight>
                <a:srgbClr val="FFFFFF"/>
              </a:highlight>
            </a:endParaRPr>
          </a:p>
        </p:txBody>
      </p:sp>
      <p:sp>
        <p:nvSpPr>
          <p:cNvPr id="108" name="Google Shape;108;g150ba55d909_0_1"/>
          <p:cNvSpPr txBox="1"/>
          <p:nvPr/>
        </p:nvSpPr>
        <p:spPr>
          <a:xfrm>
            <a:off x="729250" y="217225"/>
            <a:ext cx="8937000" cy="723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IN" sz="3500">
                <a:solidFill>
                  <a:srgbClr val="D5392B"/>
                </a:solidFill>
                <a:latin typeface="Roboto"/>
                <a:ea typeface="Roboto"/>
                <a:cs typeface="Roboto"/>
                <a:sym typeface="Roboto"/>
              </a:rPr>
              <a:t>Where ?</a:t>
            </a:r>
            <a:endParaRPr b="1" sz="3500">
              <a:solidFill>
                <a:srgbClr val="D5392B"/>
              </a:solidFill>
              <a:latin typeface="Roboto"/>
              <a:ea typeface="Roboto"/>
              <a:cs typeface="Roboto"/>
              <a:sym typeface="Robo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5"/>
          <p:cNvSpPr txBox="1"/>
          <p:nvPr>
            <p:ph type="title"/>
          </p:nvPr>
        </p:nvSpPr>
        <p:spPr>
          <a:xfrm>
            <a:off x="1295065" y="982133"/>
            <a:ext cx="9598696" cy="1303867"/>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rgbClr val="262626"/>
              </a:buClr>
              <a:buSzPts val="4300"/>
              <a:buFont typeface="Garamond"/>
              <a:buNone/>
            </a:pPr>
            <a:r>
              <a:rPr lang="en-IN"/>
              <a:t>Types of Machine Learning Algorithm</a:t>
            </a:r>
            <a:endParaRPr/>
          </a:p>
        </p:txBody>
      </p:sp>
      <p:sp>
        <p:nvSpPr>
          <p:cNvPr id="114" name="Google Shape;114;p5"/>
          <p:cNvSpPr txBox="1"/>
          <p:nvPr>
            <p:ph idx="1" type="body"/>
          </p:nvPr>
        </p:nvSpPr>
        <p:spPr>
          <a:xfrm>
            <a:off x="1295075" y="2556924"/>
            <a:ext cx="9888900" cy="3751200"/>
          </a:xfrm>
          <a:prstGeom prst="rect">
            <a:avLst/>
          </a:prstGeom>
          <a:noFill/>
          <a:ln>
            <a:noFill/>
          </a:ln>
        </p:spPr>
        <p:txBody>
          <a:bodyPr anchorCtr="0" anchor="t" bIns="45700" lIns="91425" spcFirstLastPara="1" rIns="91425" wrap="square" tIns="45700">
            <a:normAutofit/>
          </a:bodyPr>
          <a:lstStyle/>
          <a:p>
            <a:pPr indent="0" lvl="0" marL="0" rtl="0" algn="just">
              <a:lnSpc>
                <a:spcPct val="115000"/>
              </a:lnSpc>
              <a:spcBef>
                <a:spcPts val="0"/>
              </a:spcBef>
              <a:spcAft>
                <a:spcPts val="0"/>
              </a:spcAft>
              <a:buSzPts val="2415"/>
              <a:buNone/>
            </a:pPr>
            <a:r>
              <a:rPr lang="en-IN" sz="2800"/>
              <a:t>Machine Learning algorithms are classified as –</a:t>
            </a:r>
            <a:endParaRPr i="1" sz="2800">
              <a:solidFill>
                <a:srgbClr val="3F3F3F"/>
              </a:solidFill>
            </a:endParaRPr>
          </a:p>
          <a:p>
            <a:pPr indent="-457200" lvl="0" marL="457200" rtl="0" algn="just">
              <a:lnSpc>
                <a:spcPct val="115000"/>
              </a:lnSpc>
              <a:spcBef>
                <a:spcPts val="1020"/>
              </a:spcBef>
              <a:spcAft>
                <a:spcPts val="0"/>
              </a:spcAft>
              <a:buSzPts val="3115"/>
              <a:buFont typeface="Garamond"/>
              <a:buAutoNum type="arabicPeriod"/>
            </a:pPr>
            <a:r>
              <a:rPr lang="en-IN" sz="2800">
                <a:solidFill>
                  <a:srgbClr val="3F3F3F"/>
                </a:solidFill>
              </a:rPr>
              <a:t>Supervised Machine Learning Algorithms</a:t>
            </a:r>
            <a:endParaRPr sz="2400"/>
          </a:p>
          <a:p>
            <a:pPr indent="-457200" lvl="0" marL="457200" rtl="0" algn="just">
              <a:lnSpc>
                <a:spcPct val="115000"/>
              </a:lnSpc>
              <a:spcBef>
                <a:spcPts val="1020"/>
              </a:spcBef>
              <a:spcAft>
                <a:spcPts val="0"/>
              </a:spcAft>
              <a:buSzPts val="3115"/>
              <a:buFont typeface="Garamond"/>
              <a:buAutoNum type="arabicPeriod"/>
            </a:pPr>
            <a:r>
              <a:rPr lang="en-IN" sz="2800">
                <a:solidFill>
                  <a:srgbClr val="3F3F3F"/>
                </a:solidFill>
              </a:rPr>
              <a:t>Unsupervised Machine Learning Algorithms</a:t>
            </a:r>
            <a:endParaRPr sz="2400"/>
          </a:p>
          <a:p>
            <a:pPr indent="-457200" lvl="0" marL="457200" rtl="0" algn="just">
              <a:lnSpc>
                <a:spcPct val="115000"/>
              </a:lnSpc>
              <a:spcBef>
                <a:spcPts val="1020"/>
              </a:spcBef>
              <a:spcAft>
                <a:spcPts val="0"/>
              </a:spcAft>
              <a:buSzPts val="3115"/>
              <a:buFont typeface="Garamond"/>
              <a:buAutoNum type="arabicPeriod"/>
            </a:pPr>
            <a:r>
              <a:rPr lang="en-IN" sz="2800">
                <a:solidFill>
                  <a:srgbClr val="3F3F3F"/>
                </a:solidFill>
              </a:rPr>
              <a:t>Reinforcement Machine Learning Algorithms</a:t>
            </a:r>
            <a:endParaRPr sz="2400"/>
          </a:p>
          <a:p>
            <a:pPr indent="0" lvl="0" marL="0" rtl="0" algn="l">
              <a:lnSpc>
                <a:spcPct val="115000"/>
              </a:lnSpc>
              <a:spcBef>
                <a:spcPts val="1060"/>
              </a:spcBef>
              <a:spcAft>
                <a:spcPts val="0"/>
              </a:spcAft>
              <a:buSzPts val="2645"/>
              <a:buNone/>
            </a:pPr>
            <a:r>
              <a:rPr lang="en-IN">
                <a:latin typeface="Arial"/>
                <a:ea typeface="Arial"/>
                <a:cs typeface="Arial"/>
                <a:sym typeface="Arial"/>
              </a:rPr>
              <a:t>	</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6"/>
          <p:cNvSpPr txBox="1"/>
          <p:nvPr>
            <p:ph idx="4294967295" type="title"/>
          </p:nvPr>
        </p:nvSpPr>
        <p:spPr>
          <a:xfrm>
            <a:off x="1179325" y="316577"/>
            <a:ext cx="9252000" cy="104820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100000"/>
              </a:lnSpc>
              <a:spcBef>
                <a:spcPts val="0"/>
              </a:spcBef>
              <a:spcAft>
                <a:spcPts val="0"/>
              </a:spcAft>
              <a:buClr>
                <a:srgbClr val="262626"/>
              </a:buClr>
              <a:buSzPct val="116216"/>
              <a:buFont typeface="Garamond"/>
              <a:buNone/>
            </a:pPr>
            <a:r>
              <a:rPr lang="en-IN"/>
              <a:t>Supervised Machine Learning Algorithms</a:t>
            </a:r>
            <a:endParaRPr/>
          </a:p>
        </p:txBody>
      </p:sp>
      <p:sp>
        <p:nvSpPr>
          <p:cNvPr id="120" name="Google Shape;120;p6"/>
          <p:cNvSpPr txBox="1"/>
          <p:nvPr>
            <p:ph idx="4294967295" type="body"/>
          </p:nvPr>
        </p:nvSpPr>
        <p:spPr>
          <a:xfrm>
            <a:off x="622150" y="1364775"/>
            <a:ext cx="11162700" cy="5555400"/>
          </a:xfrm>
          <a:prstGeom prst="rect">
            <a:avLst/>
          </a:prstGeom>
          <a:noFill/>
          <a:ln>
            <a:noFill/>
          </a:ln>
        </p:spPr>
        <p:txBody>
          <a:bodyPr anchorCtr="0" anchor="t" bIns="45700" lIns="91425" spcFirstLastPara="1" rIns="91425" wrap="square" tIns="45700">
            <a:noAutofit/>
          </a:bodyPr>
          <a:lstStyle/>
          <a:p>
            <a:pPr indent="0" lvl="0" marL="0" rtl="0" algn="just">
              <a:lnSpc>
                <a:spcPct val="100000"/>
              </a:lnSpc>
              <a:spcBef>
                <a:spcPts val="0"/>
              </a:spcBef>
              <a:spcAft>
                <a:spcPts val="0"/>
              </a:spcAft>
              <a:buSzPts val="2760"/>
              <a:buNone/>
            </a:pPr>
            <a:r>
              <a:rPr lang="en-IN" sz="2600">
                <a:solidFill>
                  <a:srgbClr val="3F3F3F"/>
                </a:solidFill>
              </a:rPr>
              <a:t>Machine learning algorithms that make predictions on given set of samples. Supervised machine learning algorithm searches for patterns within the value labels assigned to data points.</a:t>
            </a:r>
            <a:endParaRPr sz="2600">
              <a:solidFill>
                <a:srgbClr val="3F3F3F"/>
              </a:solidFill>
            </a:endParaRPr>
          </a:p>
          <a:p>
            <a:pPr indent="0" lvl="0" marL="0" rtl="0" algn="just">
              <a:lnSpc>
                <a:spcPct val="100000"/>
              </a:lnSpc>
              <a:spcBef>
                <a:spcPts val="0"/>
              </a:spcBef>
              <a:spcAft>
                <a:spcPts val="0"/>
              </a:spcAft>
              <a:buSzPts val="2760"/>
              <a:buNone/>
            </a:pPr>
            <a:r>
              <a:t/>
            </a:r>
            <a:endParaRPr sz="2600">
              <a:solidFill>
                <a:srgbClr val="3F3F3F"/>
              </a:solidFill>
            </a:endParaRPr>
          </a:p>
          <a:p>
            <a:pPr indent="-508000" lvl="1" marL="905256" rtl="0" algn="l">
              <a:lnSpc>
                <a:spcPct val="100000"/>
              </a:lnSpc>
              <a:spcBef>
                <a:spcPts val="400"/>
              </a:spcBef>
              <a:spcAft>
                <a:spcPts val="0"/>
              </a:spcAft>
              <a:buClr>
                <a:schemeClr val="dk1"/>
              </a:buClr>
              <a:buSzPts val="2600"/>
              <a:buFont typeface="Arial"/>
              <a:buChar char="•"/>
            </a:pPr>
            <a:r>
              <a:rPr lang="en-IN" sz="2600">
                <a:solidFill>
                  <a:schemeClr val="dk1"/>
                </a:solidFill>
                <a:latin typeface="Arial"/>
                <a:ea typeface="Arial"/>
                <a:cs typeface="Arial"/>
                <a:sym typeface="Arial"/>
              </a:rPr>
              <a:t>For every example in the data there is always a predefined outcome</a:t>
            </a:r>
            <a:endParaRPr sz="2600">
              <a:solidFill>
                <a:schemeClr val="dk1"/>
              </a:solidFill>
              <a:latin typeface="Arial"/>
              <a:ea typeface="Arial"/>
              <a:cs typeface="Arial"/>
              <a:sym typeface="Arial"/>
            </a:endParaRPr>
          </a:p>
          <a:p>
            <a:pPr indent="-508000" lvl="1" marL="905256" rtl="0" algn="l">
              <a:lnSpc>
                <a:spcPct val="100000"/>
              </a:lnSpc>
              <a:spcBef>
                <a:spcPts val="0"/>
              </a:spcBef>
              <a:spcAft>
                <a:spcPts val="0"/>
              </a:spcAft>
              <a:buClr>
                <a:schemeClr val="dk1"/>
              </a:buClr>
              <a:buSzPts val="2600"/>
              <a:buFont typeface="Arial"/>
              <a:buChar char="•"/>
            </a:pPr>
            <a:r>
              <a:rPr lang="en-IN" sz="2600">
                <a:solidFill>
                  <a:schemeClr val="dk1"/>
                </a:solidFill>
                <a:latin typeface="Arial"/>
                <a:ea typeface="Arial"/>
                <a:cs typeface="Arial"/>
                <a:sym typeface="Arial"/>
              </a:rPr>
              <a:t>Models the relations between a set of descriptive features and a target (Fits data to a function)</a:t>
            </a:r>
            <a:endParaRPr sz="2600">
              <a:solidFill>
                <a:schemeClr val="dk1"/>
              </a:solidFill>
              <a:latin typeface="Arial"/>
              <a:ea typeface="Arial"/>
              <a:cs typeface="Arial"/>
              <a:sym typeface="Arial"/>
            </a:endParaRPr>
          </a:p>
          <a:p>
            <a:pPr indent="0" lvl="0" marL="0" rtl="0" algn="l">
              <a:lnSpc>
                <a:spcPct val="100000"/>
              </a:lnSpc>
              <a:spcBef>
                <a:spcPts val="400"/>
              </a:spcBef>
              <a:spcAft>
                <a:spcPts val="0"/>
              </a:spcAft>
              <a:buSzPts val="1700"/>
              <a:buNone/>
            </a:pPr>
            <a:r>
              <a:t/>
            </a:r>
            <a:endParaRPr sz="2600">
              <a:solidFill>
                <a:schemeClr val="dk1"/>
              </a:solidFill>
              <a:latin typeface="Arial"/>
              <a:ea typeface="Arial"/>
              <a:cs typeface="Arial"/>
              <a:sym typeface="Arial"/>
            </a:endParaRPr>
          </a:p>
          <a:p>
            <a:pPr indent="-508000" lvl="1" marL="905256" rtl="0" algn="l">
              <a:lnSpc>
                <a:spcPct val="100000"/>
              </a:lnSpc>
              <a:spcBef>
                <a:spcPts val="400"/>
              </a:spcBef>
              <a:spcAft>
                <a:spcPts val="0"/>
              </a:spcAft>
              <a:buClr>
                <a:schemeClr val="dk1"/>
              </a:buClr>
              <a:buSzPts val="2600"/>
              <a:buFont typeface="Arial"/>
              <a:buChar char="•"/>
            </a:pPr>
            <a:r>
              <a:rPr lang="en-IN" sz="2600">
                <a:solidFill>
                  <a:schemeClr val="dk1"/>
                </a:solidFill>
                <a:latin typeface="Arial"/>
                <a:ea typeface="Arial"/>
                <a:cs typeface="Arial"/>
                <a:sym typeface="Arial"/>
              </a:rPr>
              <a:t>2 groups of problems: </a:t>
            </a:r>
            <a:endParaRPr sz="2600">
              <a:solidFill>
                <a:schemeClr val="dk1"/>
              </a:solidFill>
              <a:latin typeface="Arial"/>
              <a:ea typeface="Arial"/>
              <a:cs typeface="Arial"/>
              <a:sym typeface="Arial"/>
            </a:endParaRPr>
          </a:p>
          <a:p>
            <a:pPr indent="-410844" lvl="2" marL="1092708" rtl="0" algn="l">
              <a:lnSpc>
                <a:spcPct val="100000"/>
              </a:lnSpc>
              <a:spcBef>
                <a:spcPts val="0"/>
              </a:spcBef>
              <a:spcAft>
                <a:spcPts val="0"/>
              </a:spcAft>
              <a:buClr>
                <a:schemeClr val="dk1"/>
              </a:buClr>
              <a:buSzPts val="2600"/>
              <a:buFont typeface="Arial"/>
              <a:buChar char="•"/>
            </a:pPr>
            <a:r>
              <a:rPr lang="en-IN" sz="2600">
                <a:solidFill>
                  <a:schemeClr val="dk1"/>
                </a:solidFill>
                <a:latin typeface="Arial"/>
                <a:ea typeface="Arial"/>
                <a:cs typeface="Arial"/>
                <a:sym typeface="Arial"/>
              </a:rPr>
              <a:t>Classification : </a:t>
            </a:r>
            <a:r>
              <a:rPr lang="en-IN" sz="2600">
                <a:solidFill>
                  <a:srgbClr val="2D9DFF"/>
                </a:solidFill>
                <a:latin typeface="Arial"/>
                <a:ea typeface="Arial"/>
                <a:cs typeface="Arial"/>
                <a:sym typeface="Arial"/>
              </a:rPr>
              <a:t>Predicts which class a given sample of data (sample  of descriptive features) is part of (</a:t>
            </a:r>
            <a:r>
              <a:rPr b="1" lang="en-IN" sz="2600">
                <a:solidFill>
                  <a:srgbClr val="2D9DFF"/>
                </a:solidFill>
                <a:latin typeface="Arial"/>
                <a:ea typeface="Arial"/>
                <a:cs typeface="Arial"/>
                <a:sym typeface="Arial"/>
              </a:rPr>
              <a:t>discrete value</a:t>
            </a:r>
            <a:r>
              <a:rPr lang="en-IN" sz="2600">
                <a:solidFill>
                  <a:srgbClr val="2D9DFF"/>
                </a:solidFill>
                <a:latin typeface="Arial"/>
                <a:ea typeface="Arial"/>
                <a:cs typeface="Arial"/>
                <a:sym typeface="Arial"/>
              </a:rPr>
              <a:t>). </a:t>
            </a:r>
            <a:endParaRPr sz="2600">
              <a:solidFill>
                <a:schemeClr val="dk1"/>
              </a:solidFill>
              <a:latin typeface="Arial"/>
              <a:ea typeface="Arial"/>
              <a:cs typeface="Arial"/>
              <a:sym typeface="Arial"/>
            </a:endParaRPr>
          </a:p>
          <a:p>
            <a:pPr indent="-410844" lvl="2" marL="1092708" rtl="0" algn="l">
              <a:lnSpc>
                <a:spcPct val="100000"/>
              </a:lnSpc>
              <a:spcBef>
                <a:spcPts val="0"/>
              </a:spcBef>
              <a:spcAft>
                <a:spcPts val="0"/>
              </a:spcAft>
              <a:buClr>
                <a:schemeClr val="dk1"/>
              </a:buClr>
              <a:buSzPts val="2600"/>
              <a:buFont typeface="Arial"/>
              <a:buChar char="•"/>
            </a:pPr>
            <a:r>
              <a:rPr lang="en-IN" sz="2600">
                <a:solidFill>
                  <a:schemeClr val="dk1"/>
                </a:solidFill>
                <a:latin typeface="Arial"/>
                <a:ea typeface="Arial"/>
                <a:cs typeface="Arial"/>
                <a:sym typeface="Arial"/>
              </a:rPr>
              <a:t>Regression : </a:t>
            </a:r>
            <a:r>
              <a:rPr lang="en-IN" sz="2600">
                <a:solidFill>
                  <a:srgbClr val="2D9DFF"/>
                </a:solidFill>
                <a:latin typeface="Arial"/>
                <a:ea typeface="Arial"/>
                <a:cs typeface="Arial"/>
                <a:sym typeface="Arial"/>
              </a:rPr>
              <a:t>Predicts continuous</a:t>
            </a:r>
            <a:r>
              <a:rPr b="1" lang="en-IN" sz="2600">
                <a:solidFill>
                  <a:srgbClr val="0055A0"/>
                </a:solidFill>
                <a:latin typeface="Arial"/>
                <a:ea typeface="Arial"/>
                <a:cs typeface="Arial"/>
                <a:sym typeface="Arial"/>
              </a:rPr>
              <a:t> </a:t>
            </a:r>
            <a:r>
              <a:rPr lang="en-IN" sz="2600">
                <a:solidFill>
                  <a:srgbClr val="2D9DFF"/>
                </a:solidFill>
                <a:latin typeface="Arial"/>
                <a:ea typeface="Arial"/>
                <a:cs typeface="Arial"/>
                <a:sym typeface="Arial"/>
              </a:rPr>
              <a:t>values. </a:t>
            </a:r>
            <a:endParaRPr sz="2600">
              <a:solidFill>
                <a:schemeClr val="dk1"/>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pic>
        <p:nvPicPr>
          <p:cNvPr id="125" name="Google Shape;125;p7"/>
          <p:cNvPicPr preferRelativeResize="0"/>
          <p:nvPr>
            <p:ph idx="1" type="body"/>
          </p:nvPr>
        </p:nvPicPr>
        <p:blipFill rotWithShape="1">
          <a:blip r:embed="rId3">
            <a:alphaModFix/>
          </a:blip>
          <a:srcRect b="0" l="0" r="0" t="0"/>
          <a:stretch/>
        </p:blipFill>
        <p:spPr>
          <a:xfrm>
            <a:off x="532913" y="651075"/>
            <a:ext cx="11267700" cy="5758500"/>
          </a:xfrm>
          <a:prstGeom prst="rect">
            <a:avLst/>
          </a:prstGeom>
          <a:noFill/>
          <a:ln>
            <a:noFill/>
          </a:ln>
        </p:spPr>
      </p:pic>
      <p:sp>
        <p:nvSpPr>
          <p:cNvPr id="126" name="Google Shape;126;p7"/>
          <p:cNvSpPr txBox="1"/>
          <p:nvPr/>
        </p:nvSpPr>
        <p:spPr>
          <a:xfrm>
            <a:off x="2040025" y="4774550"/>
            <a:ext cx="4239300" cy="923400"/>
          </a:xfrm>
          <a:prstGeom prst="rect">
            <a:avLst/>
          </a:prstGeom>
          <a:noFill/>
          <a:ln>
            <a:noFill/>
          </a:ln>
        </p:spPr>
        <p:txBody>
          <a:bodyPr anchorCtr="0" anchor="t" bIns="91425" lIns="91425" spcFirstLastPara="1" rIns="91425" wrap="square" tIns="91425">
            <a:spAutoFit/>
          </a:bodyPr>
          <a:lstStyle/>
          <a:p>
            <a:pPr indent="-381000" lvl="0" marL="457200" marR="0" rtl="0" algn="l">
              <a:lnSpc>
                <a:spcPct val="100000"/>
              </a:lnSpc>
              <a:spcBef>
                <a:spcPts val="0"/>
              </a:spcBef>
              <a:spcAft>
                <a:spcPts val="0"/>
              </a:spcAft>
              <a:buClr>
                <a:srgbClr val="000000"/>
              </a:buClr>
              <a:buSzPts val="2400"/>
              <a:buFont typeface="Arial"/>
              <a:buChar char="-"/>
            </a:pPr>
            <a:r>
              <a:rPr b="0" i="0" lang="en-IN" sz="2400" u="none" cap="none" strike="noStrike">
                <a:solidFill>
                  <a:srgbClr val="000000"/>
                </a:solidFill>
                <a:latin typeface="Arial"/>
                <a:ea typeface="Arial"/>
                <a:cs typeface="Arial"/>
                <a:sym typeface="Arial"/>
              </a:rPr>
              <a:t>Clustering</a:t>
            </a:r>
            <a:endParaRPr b="0" i="0" sz="2400" u="none" cap="none" strike="noStrike">
              <a:solidFill>
                <a:srgbClr val="000000"/>
              </a:solidFill>
              <a:latin typeface="Arial"/>
              <a:ea typeface="Arial"/>
              <a:cs typeface="Arial"/>
              <a:sym typeface="Arial"/>
            </a:endParaRPr>
          </a:p>
          <a:p>
            <a:pPr indent="-381000" lvl="0" marL="457200" marR="0" rtl="0" algn="l">
              <a:lnSpc>
                <a:spcPct val="100000"/>
              </a:lnSpc>
              <a:spcBef>
                <a:spcPts val="0"/>
              </a:spcBef>
              <a:spcAft>
                <a:spcPts val="0"/>
              </a:spcAft>
              <a:buClr>
                <a:srgbClr val="000000"/>
              </a:buClr>
              <a:buSzPts val="2400"/>
              <a:buFont typeface="Arial"/>
              <a:buChar char="-"/>
            </a:pPr>
            <a:r>
              <a:rPr b="0" i="0" lang="en-IN" sz="2400" u="none" cap="none" strike="noStrike">
                <a:solidFill>
                  <a:srgbClr val="000000"/>
                </a:solidFill>
                <a:latin typeface="Arial"/>
                <a:ea typeface="Arial"/>
                <a:cs typeface="Arial"/>
                <a:sym typeface="Arial"/>
              </a:rPr>
              <a:t>Dimensionality reduction</a:t>
            </a:r>
            <a:endParaRPr b="0" i="0" sz="2400" u="none" cap="none" strike="noStrike">
              <a:solidFill>
                <a:srgbClr val="000000"/>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pic>
        <p:nvPicPr>
          <p:cNvPr id="131" name="Google Shape;131;p8"/>
          <p:cNvPicPr preferRelativeResize="0"/>
          <p:nvPr/>
        </p:nvPicPr>
        <p:blipFill rotWithShape="1">
          <a:blip r:embed="rId3">
            <a:alphaModFix/>
          </a:blip>
          <a:srcRect b="0" l="0" r="0" t="0"/>
          <a:stretch/>
        </p:blipFill>
        <p:spPr>
          <a:xfrm>
            <a:off x="872750" y="477450"/>
            <a:ext cx="10443324" cy="591757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theme/theme1.xml><?xml version="1.0" encoding="utf-8"?>
<a:theme xmlns:a="http://schemas.openxmlformats.org/drawingml/2006/main" xmlns:r="http://schemas.openxmlformats.org/officeDocument/2006/relationships" name="Paradigm">
  <a:themeElements>
    <a:clrScheme name="Paradigm">
      <a:dk1>
        <a:srgbClr val="31394D"/>
      </a:dk1>
      <a:lt1>
        <a:srgbClr val="FFFFFF"/>
      </a:lt1>
      <a:dk2>
        <a:srgbClr val="666666"/>
      </a:dk2>
      <a:lt2>
        <a:srgbClr val="626B73"/>
      </a:lt2>
      <a:accent1>
        <a:srgbClr val="002F4A"/>
      </a:accent1>
      <a:accent2>
        <a:srgbClr val="D9C4B1"/>
      </a:accent2>
      <a:accent3>
        <a:srgbClr val="EDE3DA"/>
      </a:accent3>
      <a:accent4>
        <a:srgbClr val="B85741"/>
      </a:accent4>
      <a:accent5>
        <a:srgbClr val="009989"/>
      </a:accent5>
      <a:accent6>
        <a:srgbClr val="D0F6FF"/>
      </a:accent6>
      <a:hlink>
        <a:srgbClr val="009384"/>
      </a:hlink>
      <a:folHlink>
        <a:srgbClr val="00938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range Red">
      <a:dk1>
        <a:srgbClr val="000000"/>
      </a:dk1>
      <a:lt1>
        <a:srgbClr val="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